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3.xml" ContentType="application/vnd.openxmlformats-officedocument.presentationml.notesSlide+xml"/>
  <Override PartName="/ppt/ink/ink7.xml" ContentType="application/inkml+xml"/>
  <Override PartName="/ppt/notesSlides/notesSlide4.xml" ContentType="application/vnd.openxmlformats-officedocument.presentationml.notesSlide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5.xml" ContentType="application/vnd.openxmlformats-officedocument.presentationml.notesSlide+xml"/>
  <Override PartName="/ppt/ink/ink11.xml" ContentType="application/inkml+xml"/>
  <Override PartName="/ppt/notesSlides/notesSlide6.xml" ContentType="application/vnd.openxmlformats-officedocument.presentationml.notesSlide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notesSlides/notesSlide7.xml" ContentType="application/vnd.openxmlformats-officedocument.presentationml.notesSlide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notesSlides/notesSlide8.xml" ContentType="application/vnd.openxmlformats-officedocument.presentationml.notesSlide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notesSlides/notesSlide9.xml" ContentType="application/vnd.openxmlformats-officedocument.presentationml.notesSlide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notesSlides/notesSlide10.xml" ContentType="application/vnd.openxmlformats-officedocument.presentationml.notesSlide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notesSlides/notesSlide11.xml" ContentType="application/vnd.openxmlformats-officedocument.presentationml.notesSlide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notesSlides/notesSlide12.xml" ContentType="application/vnd.openxmlformats-officedocument.presentationml.notesSlide+xml"/>
  <Override PartName="/ppt/ink/ink128.xml" ContentType="application/inkml+xml"/>
  <Override PartName="/ppt/notesSlides/notesSlide13.xml" ContentType="application/vnd.openxmlformats-officedocument.presentationml.notesSlide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notesSlides/notesSlide14.xml" ContentType="application/vnd.openxmlformats-officedocument.presentationml.notesSlide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notesSlides/notesSlide15.xml" ContentType="application/vnd.openxmlformats-officedocument.presentationml.notesSlide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notesSlides/notesSlide16.xml" ContentType="application/vnd.openxmlformats-officedocument.presentationml.notesSlide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notesMasterIdLst>
    <p:notesMasterId r:id="rId22"/>
  </p:notesMasterIdLst>
  <p:handoutMasterIdLst>
    <p:handoutMasterId r:id="rId23"/>
  </p:handoutMasterIdLst>
  <p:sldIdLst>
    <p:sldId id="344" r:id="rId2"/>
    <p:sldId id="346" r:id="rId3"/>
    <p:sldId id="353" r:id="rId4"/>
    <p:sldId id="358" r:id="rId5"/>
    <p:sldId id="362" r:id="rId6"/>
    <p:sldId id="354" r:id="rId7"/>
    <p:sldId id="355" r:id="rId8"/>
    <p:sldId id="363" r:id="rId9"/>
    <p:sldId id="364" r:id="rId10"/>
    <p:sldId id="365" r:id="rId11"/>
    <p:sldId id="366" r:id="rId12"/>
    <p:sldId id="367" r:id="rId13"/>
    <p:sldId id="368" r:id="rId14"/>
    <p:sldId id="369" r:id="rId15"/>
    <p:sldId id="370" r:id="rId16"/>
    <p:sldId id="371" r:id="rId17"/>
    <p:sldId id="372" r:id="rId18"/>
    <p:sldId id="360" r:id="rId19"/>
    <p:sldId id="361" r:id="rId20"/>
    <p:sldId id="34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823F"/>
    <a:srgbClr val="3D8225"/>
    <a:srgbClr val="26293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1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220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FB548F-E164-4D9F-A017-507A614754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9FF16F-2ADC-423B-8AA2-14F76ECB1E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FA85B-F0D0-46B4-B4F4-F331F321C77C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A4EB2-7A68-4302-BAF7-B6B18D2CF8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233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1:48:28.9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827 279 214 0,'0'0'236'0,"0"0"-111"0,0 0 16 0,0 0-2 0,0 0-67 16,0 0 28 0,0 0-46-16,69-103 12 0,-55 77 9 15,-14 3-27-15,0-4-6 16,0 7-14-16,0 0-6 15,0-1 3-15,0 8-17 16,0-2 5-16,-14 9-13 16,-13 6-15-16,-15 0 12 15,-17 0-4-15,-1 34 7 16,-18 13 2-16,1 17 10 16,8 4-8-16,19-5-4 15,8 2 0-15,15-7-5 16,27-8-7-16,0 2-2 0,0-2 4 15,27-3-19-15,15 2 11 16,8-2-4-16,0 2 3 16,-4 3 14-16,14 1 0 15,-19 3 1-15,-14-4 2 16,-13-2-8-16,-5-3 8 16,-9-7-12-16,0 1-4 15,-41-6 6-15,-19-3 11 16,-26-5 1-16,-24-13 6 15,0-6-3-15,14-8 14 16,4 0-11-16,33 0-6 16,13-28 0-16,23-8-5 0,23-16-38 15,0-13-29-15,32-7-41 16,37 2-146-16,8 9-44 16</inkml:trace>
  <inkml:trace contextRef="#ctx0" brushRef="#br0" timeOffset="4958">1075 410 536 0,'0'0'158'15,"0"0"-27"-15,0 0 12 16,0 0-26-16,0 0-48 16,0 0 5-16,0-35-50 15,0 35-12-15,0 23-9 16,0 29 0-16,0 16 22 15,-10 11-11-15,-17 11-14 16,-5 7 17-16,-5 7-17 16,5-2 0-16,14-8 1 31,-5-19 4-31,14-18-1 0,9-26-4 0,0-19 4 16,0-12-7-16,0 0 3 15,0 0 0-15,0 0 24 0,0-26-23 16,0-30 36-16,0-23-33 15,9-14 1-15,23 3-6 16,-5 8 1-16,6 17 0 16,-15 22-2-16,0 17 6 15,14 11-4-15,-13 9 0 16,3 6-10-16,15 0 6 16,-5 0-5-16,-4 18-11 15,4 8 17 1,-14 6-38-1,-9 3 24 1,-9 3 9 0,0-3-14 15,0 3 16-15,-18 0-21-1,-23 0 15 1,13-3 10 15,-4-9-12-15,14-9 11-16,9-5-3 31,9-6-13 0,0-6 19-15,0 0-18-16,18 0 10 15,23 0 3 1,5-9 10 0,13-20-5-1,10-6 4 17,-10-3 3-1,-8 3-2-16,-10 3-4 1,-13 6-1 15,-19 2 16-15,4 4-14 0,-13 6 14 15,10 4 12-16,-10 5-14-15,0 3 29 0,0 2-20 0,0 0-23 16,0 0 0-16,0 0-16 0,0 2 1 16,0 30 12-16,0 12 6 15,0 6 5 1,0-1-8 0,18-3 0-1,0-4 1-15,14-11-1 16,-4-7 0-1,13-19 0 1,0-5 13 0,14 0-10-1,5-38-1 1,8-8-2 0,5-7 14-1,-18 1-7 1,5 0-7-1,-19 5 15 1,-23 12-10 0,-4 12 32-16,-14 8-16 15,0 9 0 1,0 6-1-16,0 0-20 0,0 0-9 0,-14 11 7 16,-4 31 2-1,-23 22 7 1,13 17-7-1,19 22 0 1,0 10-2 0,9 7 5-1,0 3-3 1,0-16 0 0,9-13 8-1,10-18-7 16,-1-21-1-15,-4-20 0 0,-5-12 1-16,-9-14-1 15,0-7 0 1,0-2 4-16,0 0 4 0,0-17 9 16,0-27-7-16,0-14-5 15,0-12 15 1,0-5-20-1,0-3 0-15,27 1 1 16,14 1 7 0,-4 12-8-1,4 9 0 1,-9 11 0 15,-13 15-1 0,-10 9 2-15,0 4-1 0,-9 2 2-16,9 2 6 0,-9 0-6 15,0 4-2-15,0-1 0 16,9 6-6-16,-9 0 6 0,0 0 0 16,0 3 0-1,0 0 0-15,0 0 0 0,0 0 0 0,0 0-3 0,0 0-10 16,0 0 13-16,0 0 0 15,0 0-5-15,0 0 16 0,0 0-11 16,0 0 0-16,0 0 1 16,0 0-7-16,0 0 9 0,0 0-3 15,0 0 0-15,0 0 11 0,0 0-12 16,0 0 1-16,0 0 0 16,0 0-10-16,0 0 9 15,0 0-13-15,0 0 10 0,0 32-4 16,0 18 8-16,0 14 0 15,0 9 4 1,0 12-13-16,0 2 9 16,-9 7 0-1,-9 4 1 1,-1 11 9 0,-3-2-10-1,12 8 0 1,10-13 0-1,0-15-5 1,0-17 5 0,0-24 0-1,0-19-2 17,0-16 12-17,0-8-10-15,0-3 2 16,0 0-1-16,-18-8 32 0,0-36-19 15,-14-21-8 1,4-22-3 0,5-21 9-16,5-17-11 15,18-10-1 1,0-4 0 0,0-2-4 15,0 10 4-16,0 12 0 1,0 19-6-16,0 25 11 16,9 19-5-1,14 17 0 17,-5 17-4-17,10 7-5 1,22 8-2-16,1 7-2 15,8 0 12 1,1 0-31 0,-15 0 30-16,-3 26-6 15,-1 14-8 1,-32 13 8 0,0 10 2 15,-9 11 6-16,0-1-8 1,-9-3 7 0,-23-6 0-1,4-9 0 1,-4-9-6 15,14-9 2 0,0-12 5-15,9-10-10 0,9-13 4 15,0-2-12-31,0 0 18 16,0 0 0-16,0-11 3 0,18-33-6 15,32-14 3 1,19-12 0-1,9-1-4 1,-10 7 11 0,1 8-7-1,-19 17 0 1,-8 9 3 0,-15 10-7-1,-9 8 4 1,-4 3 0-1,-5 6 0 1,0 3 9-16,-9-2-9 0,0 2 0 0,0 0 5 16,0 0-17-16,10 0 12 15,-1 0-5 1,0 26 1 0,14 14 0-1,-23 13 4 1,0 16 0-1,0 8 1 1,0 4 3 0,0 7-4-1,0-2 0 1,0-6 0 0,-23 2 8-1,14-3-8-15,0-4 0 16,-10-4 3-1,10-15-7 1,-5-19 4 0,14-17 0-1,0-11 0 1,0-9 9-16,-18 0-6 16,0 0 25-1,-14-21 2-15,-14-19-12 16,5-21-16-1,0-21 1 1,31-20 2 0,10-18 3-1,0-20-8 1,0-11 0 0,32-1 6-1,14 16-13 1,-5 24 7-1,10 33 0 1,-24 26-3 0,5 18 5-1,-4 16-2 1,4 9 0 0,18 10-12 15,-4 0 9-16,4 0-11 1,10 10-2 0,-19 16 14-1,-4 6-18 17,-5 8 19-17,-32 10-1 16,0 9-7-15,0 2 4 15,-32 9 0-15,-5-9-5 15,-13-6 7-15,8-14-16-1,24-20 18 1,9-12-9 15,9-9 10-31,0 0-1 16,0 0 1-16,0 0 0 0,9-21-1 16,32-17 6-1,14-6-5 1,18-2 0-1,5 2 4-15,0 0-8 16,0 0 4-16,-9 3 0 16,-1 7-6-1,-17 3 14 1,-10 13-8 0,-23-1 0 15,5 5 7-16,-23 2-5 1,9 2-2-16,-9 9 3 31,0-3-10-31,0 4 7 0,0 0-1 16,0 0-5-16,0 4-10 16,0 19 15-16,9 6 1 15,0 1 0 1,1-1-6-1,8-3 10-15,-4-3-4 16,4-6 2 15,0-8 7-15,14-3-11 15,-13-6 2-15,22 0 0 15,-5-3 5-15,6-23 6 15,-6 2-10 0,-4-2-1 0,-4 0 9 1,-5 6-8-1,-5-1-1-15,-18 7 0-1,9 8-3-15,-9 3 4 31,0 0-1-31,9 3 0 0,-9 0-5 0,14 0 5 0,4 12-14 0,1 12 14 0,-10-2-3 16,14 0 2-16,-14 0 1 0,9-5 2 0,-9-1 2 0,14-5-4 0,-14-6 0 0,-9-1 5 0,9-4-5 0,10 0 0 0,-10 0 0 0,23-20 4 0,5-10 7 16,-5 0-14-16,-5 8 3 0,5-2 0 0,-14 7 0 0,14 5 0 0,-22 6 0 0,8 3-3 15,0 3 5-15,5 0-4 0,-5 0 2 0,1 3 0 0,13 11-9 0,-5 1 9 0,5 0-9 0,-4 0 8 0,-10-4-17 16,14-2 15 0,-14-3-3-16,5-5 3 0,-23-1-5 0,9 0 8 15,1 0 0-15,-10 0-3 0,9 0 5 0,9-7-2 0,5-17 0 0,-5 4 7 0,1 5-10 0,-10 4 3 16,4 5 0-16,-3 6-3 0,-10 0 8 0,9 0-7 0,9 0 2 0,-9 0-4 0,23 0-2 0,-13 0 6 0,13 0-34 0,-5 0 2 15,14 0 1-15,-13 0 27 0,13 0-1 0,-14-8 5 0,5-5-5 0,-4 0 5 0,4-2 0 0,-14-3 0 16,1-3 3-16,3-2-3 0,-12-1 0 0,-1-2 4 16,-9 3-5-16,0 0 1 0,0 6 0 0,-19-1-3 0,-13 6-7 0,-4 7 4 0,-5 5 0 15,-1 0 6-15,15 2-10 0,-14 27 6 0,22 1 4 0,1 5-3 16,18-7-1-16,0-4 4 0,0-6 0 0,9-4 3 0,10-8-4 0,-1-3 2 16,5-3-1-16,-5 0 6 0,-9 0-5 0,0 0 2 0,1 0-3 0,-10 0 5 0,0 11-10 0,0 19-1 0,0 16 6 0,0 25 7 0,-19 22-4 0,10 16 7 15,0 21 7-15,9 10-14 0,0 5 20 0,0 11-12 0,0 7 4 16,0 3-3-16,0 4-6 0,-9-7 8 0,-23-9-2 0,13-11-7 0,1-17 22 0,-14-24-13 0,5-33-11 0,4-21 20 15,-5-26-23-15,-13-12 8 0,-18-10 20 0,-19 0-13 0,0-18 4 16,-14-44-16-16,24-25-1 0,22-27-2 0,32-14-11 16,14-15 2-16,60-4-3 0,40-3-46 0,47-5 1 0,22 0-93 15,10 4-108-15,8 2-288 16</inkml:trace>
  <inkml:trace contextRef="#ctx0" brushRef="#br0" timeOffset="6180">3583 355 521 0,'0'0'100'0,"0"0"-26"15,0 0 4-15,0 0 4 16,0 0-53-16,0 0-20 15,0 0-1-15,-160-44-3 0,160 64-6 16,0-1 1 0,0-1-13-16,32-2 12 0,18-8 2 15,-4-8 0 1,-5 0 19-16,0 0-15 16,-13-6 4-16,-19-14 4 15,0-4-12-15,0-1 11 0,-9-1-8 16,0 2-3-16,-9 1-2 15,-28 8-5-15,-22 4 6 16,-10 11-13 0,1 0-74-16,-15 0-178 0</inkml:trace>
  <inkml:trace contextRef="#ctx0" brushRef="#br0" timeOffset="6681">1500 296 142 0,'0'0'201'0,"0"0"-109"0,0 0-11 16,0 0-2-16,0 0-8 15,0 0-19-15,-18-32-31 16,4 32 20-16,-4 0-28 16,18 0 5-16,-9 3-18 15,9 9-3-15,0 2 3 0,0-2 8 16,27 0-2-16,24-5 14 15,-10-7-19-15,9 0 17 16,-4 0-5-16,-14-22 10 16,-5-7 48-16,-13-9-26 15,-14-3 4-15,0-3 9 16,0 4-35-16,-41 4 1 16,-9 13-24-16,-1 14-15 15,-8 9 14-15,-10 12-27 16,9 29-126-16,1 14-190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16:54.20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20800 1432 846 0,'0'0'194'0,"0"0"-12"0,0 0-20 15,0 0-63-15,0 0-16 16,0 0-53-16,-50-35 15 16,40 35-18-16,1 0-22 15,-9 0 7-15,9 0-12 16,0 15 0-16,9 3-4 16,0-1 17-16,9-2-13 15,27-7 12-15,6-2-9 16,-1-6 32-16,-5 0-24 15,-4 0 8-15,-4 0 17 0,-19-6-31 16,0-6 13-16,-9 6-18 16,-18 6-2-16,-119 0-78 15,-101-25-972-15</inkml:trace>
  <inkml:trace contextRef="#ctx0" brushRef="#br0" timeOffset="-1593">16360 1118 982 0,'0'0'191'0,"0"0"-71"15,0 0 35-15,0 0-71 16,0 0-42-16,0 0-5 15,-96-109-36-15,96 141-1 16,0 39 0-16,9 18 1 16,18 14 17-16,5-4-18 15,5-8 0-15,-5-18 0 16,-5-18 11-16,-4-20-11 16,-13-21 0-16,-1-7 7 0,0-7-4 15,0 0 7-15,0-18 19 16,23-31 20-16,-4-16-43 15,13-11 5-15,0-8-11 16,-4 5 12-16,4 3-10 16,-14 15-2-16,15 17-24 15,-15 21-2-15,-4 20-78 16,-14 3-40-16,9 41-121 16,1 17 27-16,-6 6-115 15</inkml:trace>
  <inkml:trace contextRef="#ctx0" brushRef="#br0" timeOffset="-335">17197 1502 480 0,'0'0'281'0,"0"0"-93"16,0 0 0-16,0 0-70 16,-36-187 6-16,-5 146-46 15,4 7-25-15,-4 10 19 16,9 7-50-16,4 8 8 15,-4 9-13-15,14 0-9 16,0 0-4-16,-14 9-4 16,13 19 0-16,1 14-11 15,18 2 13-15,0 0-2 16,0-4 0-16,0-7 5 16,0-7-13-16,27-8 8 0,-4-7 0 31,-4-6-11-31,-10-5-10 0,9 0 21 0,5 0 6 15,-5-5 2-15,10-16 8 16,-14-2-15-16,4-3-1 16,0 6 2-16,-9 8 12 15,-9 6-13-15,14 6-1 16,-14 0 6-16,9 0-21 16,19 3 8-16,4 23 7 15,13 9-9-15,6 9 11 16,8-4-2-16,1 2 0 15,8-13 6-15,-8-9-5 16,-10-12-1-16,1-8-2 0,-15 0-9 16,6-28 22-16,-6-28-1 15,-4-16 7-15,-14-16-14 16,-18-10 29-16,0-6-14 16,0-6-10-16,-27 2 18 15,-23 7-20-15,-1 9 4 16,-8 16 0-16,22 27-4 15,5 17 16-15,5 18-22 16,18 10 0-16,9 4-7 16,-14 21 5-16,14 46 2 15,0 32-13-15,0 26 28 16,0 10-24-16,14 2 9 16,22 0 0-16,24-6-2 15,-10-14 9-15,10-26-7 0,-1-25 0 16,-9-22 2-16,10-20-4 15,-14-19 2-15,4-5 0 16,0-3 6-16,19-37-4 16,-9-11 3-16,8-9-4 15,-17-5 13-15,-15 5-9 16,-4 0-5-16,-32 14 0 16,0 13 10-16,0 14-4 15,0 10-1-15,0 6-5 16,0 3 6-16,0 0-17 15,0 3-6-15,0 23 15 0,19 9-8 16,-1 6 10 0,14-3 0-16,-5-3-1 0,5 0 2 15,-13-11-9-15,-1-7 7 16,-4-8 1-16,-5-7-15 16,0-2 17-16,-9 0-2 15,9 0 11-15,10-17 0 16,3-12-4-16,6-9-7 15,-10 3 0-15,5 5-3 16,-14 13 7-16,-9 8-4 16,0 7 0-16,9 2 6 15,1 0-18-15,-1 0 6 16,23 5 2-16,-5 18-13 0,14-2 17 16,1-4 0-1,3-1 1-15,6-8 9 0,-10-5-10 16,-4-3 0-16,13 0 5 15,-9-3-4-15,-4-23 2 16,4-12-1-16,-9-12-1 16,-14-5 14-16,-18-1-12 15,0-5-3-15,-9 10 2 16,-41 9-6-16,-1 11 4 16,15 9 0-16,4 16-1 15,4 6 9-15,5 0-19 16,5 24 9-16,0 22 2 0,4 16-15 15,14 2 15 1,0 3 0-16,50-6-2 0,19-9 6 16,23-10-4-16,-5-17 0 15,13-10-3-15,-13-12-10 16,-18-3-16-16,-19 0-49 16,-22 0-26-16,-15 0-171 15,-13-18-136-15</inkml:trace>
  <inkml:trace contextRef="#ctx0" brushRef="#br0" timeOffset="-9318">1231 61 476 0,'0'0'258'0,"0"0"-91"16,0 0-9-16,0 0-17 15,0 0-21-15,0 0-38 0,0 0-48 16,0 0 14-16,-59-61-42 16,59 61-6-16,0 0 2 15,-18 44 12-15,-19 26-14 16,-4 18 7-16,0 11 4 16,4 8 5-16,5 13-16 15,23 6 0-15,9-4-3 16,0-8 9-16,32-12-6 15,36-15 0-15,1-14-9 16,9-16 1-16,9-17-44 16,-5-17 26-16,5-11 23 15,-9-9-34-15,-9-3 37 16,-28 0-2-16,-14 0 8 16,-27-15 5-16,0-8-11 15,0-10 1-15,0-5 12 0,-27-4-5 16,-14-6 0-16,4 5-8 15,-22-1 8-15,17 12-8 16,6 3 0-16,-5 11 0 16,22 6-2-16,6 4 9 15,13 4-7-15,0 2 0 16,0-1 2-16,0 3-13 16,0 0 7-16,0 0-15 15,32 0 17-15,9 15-6 16,14 8 8-16,4 4 0 15,1 4 7-15,-1 7-14 16,-8 0 7-16,-10 3 0 0,-14-3-5 16,-8-4 12-16,-6 2-7 15,-13 2 0-15,0-1 8 16,-50 5-10-16,-10-2 2 16,-8 1-11-16,-1-1-37 15,19-4-125-15,32-10-54 16,18-6-179-16</inkml:trace>
  <inkml:trace contextRef="#ctx0" brushRef="#br0" timeOffset="-6906">5150 1452 651 0,'0'0'246'0,"0"0"-134"0,0 0 26 16,0 0-2-16,0 0-64 15,0 0-10-15,0-113-31 16,0 113-16-16,0 0-13 16,0 8-2-16,0 34-2 15,0 10-7-15,0 13 18 16,23-7-8-16,-5 0-1 16,9-11 0-16,5-12-5 15,19-9 10-15,-15-14-5 16,15-10 0-16,-1-2 3 0,10 0 0 15,-1-31 2 1,10-13-3-16,-23-9 24 0,13-2-25 16,-18-6 16-16,-32-4 6 15,1 3-22-15,-10 4 19 16,0 9-15-16,-28 17-2 16,10 12 13-16,-5 7-9 15,23 11-7-15,0 2 0 16,0 0-14-16,0 15 12 15,0 23-13-15,23 10 15 16,13 6-7-16,15-5 7 16,-10-2 0-16,-4-1 0 15,4-4 0-15,-23-5-6 16,0-5 6-16,-4-2-1 16,-14-7-8-16,0-2 3 0,0-10 6 15,0-2-1 1,0-3-15-16,-41 0 10 0,-9-4 0 15,-28-2-77-15,-23 0-68 16,5 0-104-16,-23-8-173 16</inkml:trace>
  <inkml:trace contextRef="#ctx0" brushRef="#br0" timeOffset="-6563">5090 779 643 0,'0'0'174'0,"0"0"-69"0,0 0-17 15,0 0-46-15,0 0-42 16,0 0 16-16,-146 114-15 16,137-67-1-16,9-6 0 15,9-13 7-15,41-10-7 16,10-12 6-16,-15-6 15 15,6 0 84-15,-10-26-29 16,-23-10-5-16,-9-4-6 16,-9-6-39-16,0 5 10 15,-27 2-33-15,-14 7 4 16,4 17-6-16,-4 7-1 16,23 8-28-16,18 23-102 15,0 27-189-15,18 9-191 0</inkml:trace>
  <inkml:trace contextRef="#ctx0" brushRef="#br0" timeOffset="-7856">2486 1007 704 0,'0'0'104'0,"0"0"12"15,0 0 0-15,0 0-44 0,0 0 4 16,0 0-57-16,-60-38-14 16,92 38-5-16,28 0 0 15,36 0 2-15,23-9 4 16,0-1-4-16,-9 0 10 16,-23-2-8-16,-37 6-4 15,-23 0 0-15,-17 6 8 16,-10 0-2-16,0 0-6 15,0 0-18-15,-46 0-14 16,-4 0-67-16,-1 0 6 16,15 0 4-16,13 3 10 15,23 3 74-15,-9-3-3 16,9-3 8-16,0 3-5 16,0-3 11-16,0 0 8 15,0 0 52-15,0 0-22 0,-10 9 0 16,1 11-12-1,0 15-15-15,-5 15 87 0,-4 5-68 16,9 6 2-16,-9 4-1 16,18 4-32-16,-14-1 14 15,14-4-19-15,0-9 4 16,0-4-1-16,0-14-3 16,0-6-9-16,0-8-65 15,0-8-89-15,0-11 0 16,32-4 9-16,-5 0 4 15,5-27 110-15,10-17 35 16,-6-14-29-16,5-9 34 0,-13-7 6 16,4 5 32-16,-23 11 25 15,0 8 32-15,-9 12 33 16,0 12-24-16,0 6-6 16,0 11 4-16,0 3-33 15,0 6 0-15,0 0-33 16,0 0-30-16,0 15-12 15,0 23-1-15,0 17 7 16,0 3 17-16,9 0-13 16,-9 1 8-16,9-7-6 15,-9-8-3-15,10-8 4 16,-10-10-7-16,13-15 0 16,-3-2-9-16,-1-6 21 0,-9-3-13 15,9 0 1-15,9 0 0 16,-4-23 2-16,13-15 27 15,-8-6-13-15,4 0 6 16,-5 3-14-16,-9 15 15 16,0 9-21-16,0 10 8 15,-9 7-10-15,0 0 0 16,23 0-14-16,-4 26 4 16,13 10 10-16,-5 5 1 15,0-3-1-15,15 0 6 16,-10-10-16-16,-5-5 10 15,1-7 0-15,-15-11-2 16,-3-5 12-16,-10 0-10 16,9 0 0-16,9-11-8 0,5-22 8 15,4-7 14-15,-17-1-9 16,-1 3-1-16,-9 9 7 16,0 6-2-16,0 11 6 15,0 6-15-15,0 6 21 16,0 0-21-16,0 0 0 15,0 8-7-15,0 31-9 16,0 7 16-16,13 7 0 16,15-10-5-16,13-4 2 15,-4-16-23-15,4-8 3 16,9-13 18-16,-13-2-6 16,13 0 11-16,-9-17 0 15,-4-15 10-15,-14-6 5 0,-5-6-13 16,1-2 5-16,-19-1 22 15,0 6-25-15,0 3 16 16,0 16-20-16,-10 6 10 16,1 10-3-16,9 6-7 15,0 0-4-15,0 0-1 16,0 33-17-16,28 11 22 16,4 8 0-16,4-3-10 15,-13-5 2-15,5-3 8 16,-5-9-4-16,-14-3-9 15,0-2 1-15,-9-10 12 16,0 0-2-16,0-2-18 0,-9-4 18 16,-42-1-20-16,-8-2-49 15,-19-5-35-15,9-3-64 16,10 0-56-16,9 0-276 16</inkml:trace>
  <inkml:trace contextRef="#ctx0" brushRef="#br0" timeOffset="-7521">3722 1062 428 0,'0'0'204'0,"0"0"-76"16,0 0-37-16,0 0 10 0,0 0-78 15,0 0-16-15,-69-43-7 16,55 69-2-16,14 3 2 15,0 0 0-15,0-9 4 16,0-11-14-16,32-5 9 16,9-4 1-16,-13 0 25 15,-1-16 24-15,-4-10 18 16,-14-3 13-16,-9-6-34 16,0 6 24-16,0-1-50 15,-41 7-14-15,14 12 5 16,-14 5-7-16,13 6-8 15,-4 9-33-15,23 27-167 16,9 15-23-16,0 1-498 0</inkml:trace>
  <inkml:trace contextRef="#ctx0" brushRef="#br0" timeOffset="-5143">7123 1558 630 0,'0'0'196'0,"0"0"-20"16,0 0-41-16,0 0-10 16,13-149-31-16,-36 111-34 15,-13 4-3-15,-5 7-24 16,-1 10-9-16,6 6 14 16,-5 7-38-16,-1 4 16 0,-3 0-16 15,-6 29 6 1,-8 27-16-16,-1 13 10 0,19 7 0 15,23 0-6-15,18-8 3 16,9-13 3-16,41-18 0 16,10-13-7-16,-10-12-4 15,-13-12 11-15,4 0-1 16,-23 0 1-16,14-27 6 16,-23-5 16-16,-9-2 5 15,10-4-24-15,-10 5 28 16,0 7-29-16,0 11 6 15,0 10 2-15,0 2 5 16,0 3-15-16,0 0 0 0,0 5-18 16,9 28 13-16,14 11-3 15,13 2 8-15,15-2-2 16,8-9-14-16,1-12 14 16,17-14-1-16,-17-9-9 15,9 0 6-15,-10-9 6 16,-9-26 0-16,1-14 18 15,-5-15-12-15,-5-15 10 16,-14-12-3-16,-4-5-7 16,-23-5 20-16,0-3-26 15,0 11 0-15,-32 17 9 16,-14 17 3-16,14 28-12 16,5 14 0-16,13 13 9 15,14 4-14-15,-9 10 5 0,-9 48-1 16,-10 27-15-1,5 22 25-15,5 13-9 0,18 5 0 16,0-8 6-16,0-9-14 16,50-18 8-16,10-20 0 15,8-17-6-15,1-21-1 16,0-18 5-16,9-11 1 16,-1-3 2-16,6-17-3 15,4-26 2-15,-9-11 0 16,-10-4 1-16,-17-3 15 15,-10-3-16-15,-14 4 0 16,-27 3 3-16,0 11 4 0,0 19-7 16,0 13 0-16,-9 8 0 15,9 6 2-15,0 0-4 16,0 29-5-16,0 27 6 16,9 14-13-16,14 5 14 15,5-1 0-15,-10-10-10 16,-9-7 0-16,5-8-3 15,-5-13-3-15,-9-15-15 16,0-6 28-16,0-10-33 16,-23-5 4-16,-14 0 25 15,-13 0-13-15,9-12 20 16,23-7 0-16,18-2 5 16,0 0-16-16,0 1 2 0,41-1-22 15,-5-2 24 1,15 0 11-16,8 2-4 0,1-5 0 15,-10 0 5-15,19-4-5 16,-10 2 0-16,1-4 0 16,-1 0 9-16,-22 4-6 15,-5 5 7-15,-23 7 11 16,0 4-13-16,-9 2 33 16,0 8-26-16,-9 2-8 15,-23 0-1-15,-5 2-6 16,5 36 0-16,14 9-1 15,0 6 4-15,18-6-11 16,0-7 8-16,27-7 0 0,14-10-7 16,19-12 7-16,9-7 0 15,-1-4 0-15,10 0 4 16,-18-18 11-16,-1-8-11 16,-18-3 7-16,-13-9 29 15,-19-6-29-15,-9 0 11 16,0 0-12-16,-46 7 1 15,-55 7-13-15,1 16 2 16,-15 14-31-16,5 0-74 16,19 28-170-16,22 2-388 15</inkml:trace>
  <inkml:trace contextRef="#ctx0" brushRef="#br0" timeOffset="-4290">10340 1736 694 0,'0'0'237'0,"0"0"-80"0,0 0-11 0,0 0-42 15,0 0-27-15,0 0 19 16,-109-73-55-16,109 73-38 15,0 8 12-15,0 36-13 16,0 17-2-16,0 20 23 16,-10 2-19-16,1 2 13 15,9-4-17-15,0-5 2 16,0-5 1-16,0-11-2 16,0-13-1-16,0-16 0 15,9-10 16-15,-9-12-16 16,0-6 0-16,0-3 0 15,0 0 11-15,0 0-8 0,0-35 29 16,0-17 2 0,0-22-33-16,-9-16 11 0,9-18-12 15,0-12 10-15,0-1-9 16,0 6 0-16,0 19-1 16,0 32 0-16,0 23 15 15,0 23-16-15,0 16 1 16,0 2-21-16,19 0 20 15,31 0-46-15,19 0 47 16,22 8 4-16,-4 10 4 16,-9 6-8-16,-19 2 0 15,-8 3-10-15,-19 0-2 16,-23 3 6-16,-9 1-7 0,0 1 10 16,-32-2-25-1,-18 1 2-15,4-11-32 0,-4-4-68 16,17 0 5-16,6-5-96 15,27-6-17-15,0-7-19 16,0 0-121-16</inkml:trace>
  <inkml:trace contextRef="#ctx0" brushRef="#br0" timeOffset="-3245">10954 1751 263 0,'0'0'185'16,"0"0"-17"-16,0 0-5 15,0 0-14-15,197-172-51 16,-197 133 47-16,0 1-51 15,0 0-27-15,-32 6 6 16,-5 3-37-16,-13 9 12 16,22 6-19-16,-13 8-21 0,9 6 21 15,14 0-29-15,-10 26 0 16,5 17-13-16,14 15 10 16,9 3 3-16,0 4 0 15,9-10 2-15,33-8-15 16,8-12 2-16,0-14-12 15,10-13 22-15,-24-8-38 16,6 0 39-16,-15 0 7 16,5-14-4-16,-23-15 22 15,0-6-24-15,-9-4-1 16,0-2 11-16,0 1-1 16,0 11-10-16,-9 8 14 15,0 12-14-15,0 9 27 0,9 0-27 16,0 0-12-16,0 15 10 15,9 20-6-15,28 9 8 16,4 0 0-16,18-10 7 16,1-1-16-16,9-10 9 15,-1-11 0-15,-8-9-13 16,8-3 24-16,-8 0-11 16,-19-20 0-16,5-15 8 15,-14-9 11-15,-14-9-19 16,-9-5 4-16,-9 2 14 15,0 4-8-15,0 8 2 0,-9 15 4 16,-9 11-12 0,9 13 25-16,9 5-29 0,0 0-8 15,0 0 4-15,0 32-14 16,36 14 18-16,15 10 0 16,-1 2-6-16,-13 1-4 15,13-4 10-15,-18-6-2 16,-14-5-10-16,-8-11 4 15,-10-7 8-15,0-6 0 16,0-3-29-16,-19-5 23 16,-13-3-3-16,5-6 9 15,18-3-11-15,-1 0 11 16,10 0 0-16,0 0 0 16,0-12-13-16,10-17 6 15,26-9-16-15,15-8 23 0,17-1-1 16,-17-5 11-16,-1-4-10 15,-23 1 0-15,5-4 8 16,-13 1-4-16,-10 6-4 16,-9 11 0-16,0 11 16 15,0 16-7-15,-18 2 6 16,-14 12-8-16,-5 0 6 16,5 2-23-16,-5 31 10 15,5 5 0-15,14 6-7 16,9 2 12-16,9 1-5 15,9-1 0-15,41-2 2 16,10-3-12-16,8 0 10 0,10-3 0 16,-18-5-11-1,-10-5 20-15,-13-5-9 0,-24-2 0 16,-3-10 2-16,-10-1-14 16,0-8 10-16,-23 4-1 15,-23-2-2-15,-27-2 10 16,-23-2 3-16,18 0-8 15,9 0 10-15,19 0-20 16,18-6 10-16,23-6-18 16,9 0 1-16,0-8-72 15,32-14-19-15,36-17-152 16,28-15-372-16</inkml:trace>
  <inkml:trace contextRef="#ctx0" brushRef="#br0" timeOffset="-2040">13934 919 781 0,'0'0'193'0,"0"0"-24"0,0 0-22 15,0 0-38-15,0 0-7 16,0 0-43-16,-138-111-42 16,138 134-17-16,-9 42 13 15,9 25-13-15,-13 18 13 16,13 7 1-16,0-3-3 15,0-3-11-15,0-6 1 16,0-25 7-16,0-26-7 16,0-20-1-16,0-23 0 15,0-9 11-15,0 0-3 16,-10 0-2-16,10-7 9 0,0-27 35 16,0-10-50-16,0-11 8 15,0-3 5-15,0-4-6 16,10 7 5-16,3 13-12 15,6 16 0-15,-10 18-5 16,0 8 1-16,23 0-12 16,5 8 13-16,13 28 3 15,0 13 1-15,-13 7-1 16,4 5 0-16,-13-5-10 16,-6-4 5-16,-12-12-1 15,-10-10 3-15,0-10-25 16,0-2 26-16,-51-9-6 0,-8-6 7 15,-10-3-10 1,0 0 6-16,19 0 5 0,4-12 0 16,23 6 10-16,5 0-10 15,18 4 0-15,0 2 5 16,0-4-23-16,9 4 9 16,42-3-25-16,8-2 24 15,19-1 20-15,0 0-13 16,0-3 3-16,4-2 0 15,-23-1 10-15,-31 0-10 16,13-6 0-16,-23-2 3 16,-8-6 14-16,-10-6-15 15,0-1 3-15,0-5 0 16,0 10 14-16,0 4-17 0,-19 10-2 16,10 11 2-1,0 3 11-15,9 0-16 0,0 9 3 16,0 29-3-16,0 6-10 15,9-5 13-15,28 0 0 16,31-13-4-16,15-11 6 16,13-13-4-16,-5-2 2 15,6 0 0-15,-20-17 3 16,-26-9-1-16,-10-3-2 16,-23 1 13-16,-18-9-5 15,0-1 12-15,0 1 0 16,-36 2-17-16,-15 12 27 15,10 5-28-15,14 12-1 16,4 6 5-16,-5 3-1 16,-4 44-5-16,5 32 0 0,8 20 3 15,19 21-13-15,0 19 10 16,10 22 0-16,26 20-1 16,-4 8 11-16,-32 1-10 15,0-7 0-15,0-10 10 16,-18-19-20-16,-5-34 10 15,5-38 0-15,-1-36-1 16,-13-29 12-16,-4-17-11 16,-37 0 2-16,-24-26 9 15,-12-23-7-15,3-15-4 16,-4-18 0-16,1-11-8 16,22-4 8-16,36-5-2 0,42-6 1 15,27-8-36-15,92-5 16 16,55 0-37-16,46-5-22 15,36 13-48-15,-5 8-251 16,-4 9-637-16</inkml:trace>
  <inkml:trace contextRef="#ctx0" brushRef="#br1" timeOffset="26829">412 4083 985 0,'0'0'171'16,"0"0"-11"-16,0 0-26 15,0 0-54-15,0 0-39 16,0 0-38-16,0 0-2 16,-105 65-1-16,132-1 2 0,5 3 9 15,14 0-11 1,-5 0 1-16,19-11 4 0,-10-10 0 16,0-16-6-16,-4-15 1 15,23-15 0-15,4 0 0 16,14-33 1-16,0-19 2 15,5-4-2-15,-24-2 7 16,-31-3-6-16,-14-10 0 16,-23 5 1-16,0 1 6 15,0 7-7-15,-32 12 1 16,-14 16 15-16,5 16-17 16,-10 11 13-16,24 3-14 15,4 12-7-15,23 28 5 16,0 15-7-16,41 10 9 15,19-7-3-15,18-6 3 16,-10-5-4-16,-8-6 1 0,-10-3-10 16,-9-3 6-16,-13-3 0 15,-10-3 0-15,-4-5 3 16,-5-4-9-16,-9-9 13 16,0-2-5-16,-9-3-3 15,-42 0 3-15,-17-6-17 16,-33 0-62-16,-18 0-25 15,-27-24-104-15,-1-2-119 16</inkml:trace>
  <inkml:trace contextRef="#ctx0" brushRef="#br1" timeOffset="27158">119 3497 657 0,'0'0'119'0,"0"0"-29"16,0 0-24-16,0 0-17 16,0 0-43-16,0 0-1 15,-59 50-2-15,59-9 0 16,9-3 7-16,32-3-8 16,5-12 7-16,4-9 10 15,-9-10 16-15,-13-4 18 0,-19-4 42 16,5-24 24-1,-14-10-26-15,0 0-31 0,-14-1-37 16,-32 7 2-16,-13 10-27 16,-10 7-3-16,9 9 1 15,19 6-51-15,32 0-30 16,9 36-98-16,60 3-61 16,36 3-256-16</inkml:trace>
  <inkml:trace contextRef="#ctx0" brushRef="#br1" timeOffset="28513">2783 4218 559 0,'0'0'319'0,"0"0"-189"16,0 0 28-16,0 0-22 16,0 0-46-16,-229-140-13 15,202 128-37-15,-14 6-2 16,13 6-17-16,-13 0-19 15,0 23-4-15,4 25 2 16,-4 6 0-16,23 8-4 16,9-8 0-16,9-3 4 15,9-10 0-15,50-9-19 0,1-14 14 16,8-13-15 0,-8-5 20-16,-10 0 4 0,-13-17 1 15,-28-15-1-15,14-9 24 16,-23-3-11-16,0 0 21 15,0 7-12-15,0 14-9 16,-23 10 11-16,14 11-18 16,9 2 6-16,0 0-11 15,0 0-3-15,0 0-4 16,0 23-18-16,23 12 19 16,32 6-12-16,18-3 12 15,23-12-1-15,-4-12-3 16,13-14-5-16,-4 0 5 15,-15-20 1-15,6-23 4 0,-14-13 1 16,-28-15 7-16,-22-2-3 16,-10-14 5-16,-18-6-6 15,-9-9 19-15,-51 3-14 16,1 14-8-16,-1 21 19 16,1 29-17-16,22 18 17 15,5 13 0-15,23 4-19 16,0 0-2-16,0 27 0 15,-10 40-1-15,6 32-10 16,13 25 13-16,0 0-1 16,41 4 0-16,27-5 3 15,24-12-14-15,-14-27 11 16,-9-23-20-16,-10-17 15 0,-9-23-22 16,-22-16 23-16,13-5 3 15,-4-11 2-15,13-39 12 16,0-11-13-16,-8-14 7 15,-6-1 2-15,-4 3-5 16,-23 9 0-16,-9 16 11 16,0 17-13-16,0 19 14 15,0 6-15-15,0 6 3 16,0 0-4-16,0 0-12 16,10 32 2-16,31 15 2 15,-5 5 16-15,15 1-10 16,8-9 2-16,10-6 0 0,0-12-6 15,-28-14 6-15,5-4 0 16,-24-8 0-16,-3 0 6 16,-10 0-6-16,-9-18 0 15,0-10 1-15,0-4 8 16,0-7-5-16,-18 11-4 16,-1 9 0-16,6 8 7 15,13 9-9-15,0 2 2 16,0 0-10-16,13 0 9 15,24 13-26-15,13 15 27 16,28 3 0-16,-9-13 4 16,13-4-8-16,-4-11 4 15,-9-3 0-15,-10 0-1 0,-18-3 5 16,-4-23-4-16,-5-9 7 16,-23-6 0-16,0-11 1 15,-9-2-7-15,0-6 1 16,-41 5 7-16,-5 14-5 15,-4 9-4-15,18 17 0 16,23 10-8-16,9 5 8 16,0 0-51-16,32 32-101 15,27 10 51-15,10 9-152 16,0-7-15-16,-1-5-145 16</inkml:trace>
  <inkml:trace contextRef="#ctx0" brushRef="#br1" timeOffset="29707">5438 4107 522 0,'0'0'222'0,"0"0"-39"16,0 0 8-16,0 0-31 16,0 0-52-16,-78-157-22 15,19 136-37-15,8 7 4 16,1 2-12-16,32 9-27 16,-5 3 11-16,14 0-25 15,-10 21 3-15,10 25-10 16,0 13 7-16,9-2 0 15,0-3 0-15,9-9-2 16,19-15-4-16,13-9 3 16,9-13 3-16,-4-5-6 15,4-3 10-15,1 0-4 16,-1-23 4-16,0-9 3 0,-22-6 1 16,-1-4-7-1,-13 5 3-15,-5 5 12 0,-9 2-13 16,0 14 5-16,0 7 10 15,0 6-18-15,0 3 12 16,0 0-12-16,0 0-12 16,0 17 9-16,9 18-5 15,10 9 8-15,4-9 0 16,4-6 5-16,1-6-9 16,13-6 4-16,9-8 0 15,0-5-1-15,10-4 1 16,-14 0 0-16,-5-13 0 0,0-18 5 15,-13-4 0-15,4-3-3 16,-32 3-2-16,0 2 3 16,0 13 7-16,0 12-9 15,0 8 3-15,0 0 1 16,0 0-10-16,0 6-2 16,9 22 3-16,18 10-4 15,24-5 8-15,8-13 0 16,1-8-1-16,-1-12-4 15,1 0 5-15,-1 0 2 16,-13-21 4-16,-5-11-2 16,-23-2 1-16,-4-4-3 15,-14 3 14-15,0 2-14 16,0 10 20-16,-23 9-5 16,14 8-13-16,0 6 13 0,9 0-17 15,-18 17-1-15,-14 38-1 16,-10 24 2-16,-13 20 6 15,5 21-6-15,9 23 1 16,13 13-7-16,19 20 8 16,9-1-2-16,0 15 0 15,0 11 4-15,0-8-3 16,0-21-1-16,0-44 1 16,0-43 3-16,0-41-2 15,0-27-2-15,-13-17 0 16,-24 0 7-16,-4-49 3 15,-28-30-10-15,10-30-5 0,8-27 2 16,5-24-16-16,5 2 5 16,32 9 9-16,9 18-21 15,0 11 26-15,28 9-18 16,40 4-4-16,24-2 19 16,27 4-12-16,9-4 15 15,18 5 0-15,-8 14 3 16,-19 17-3-16,-19 24 0 15,-31 19 6-15,-32 10-13 16,-5 11 15-16,-23 4-8 16,-9 5 9-16,0 0-9 15,0 0 16-15,0 0-16 16,0 0 4-16,-32 0-5 16,4 0 1-16,-4 10 0 15,14 18-2-15,18 9 0 0,0 7-2 16,0 8 2-16,50 4 2 15,19 3-1-15,0-4 1 16,9 0 0-16,-19-6-1 16,-18-2 7-16,-22-6-5 15,-10-6-1-15,-9-3 1 16,0-8-3-16,-46-9 3 16,-23-10-1-16,-13-5 0 15,4 0 2-15,0 0-5 16,19-13-13-16,8-12-51 0,10-7-39 15,14-6-87 1,18-6-270-16</inkml:trace>
  <inkml:trace contextRef="#ctx0" brushRef="#br1" timeOffset="30411">8386 4503 573 0,'0'0'220'0,"0"0"-43"15,0 0-7-15,0 0-18 0,0 0-40 16,0 0-49-16,0 0-22 15,-28-55 1-15,28 55-41 16,0 29 8-16,0 28-9 16,0 21 10-16,0 16 23 15,0 7-18-15,0 7-3 16,0-3 11-16,0-12-20 16,0-14 10-16,0-23-12 15,0-23 4-15,0-15-6 16,0-18 1-16,0 0 0 15,0 0 18-15,-9-18-15 16,-14-42 29-16,14-22-18 16,-9-25-13-16,0-19 8 0,-5-17-9 15,-5-8 0 1,10 2 0-16,-5 18 7 16,14 32-7-16,0 31 0 0,9 30 5 15,0 18-14-15,9 11 3 16,41 9-5-16,19 0 6 15,9 0-6-15,0 0 3 16,-5 33-2-16,-18 7-11 16,-14 13 19-16,-9 2-24 15,-23 6-4-15,-9 1 4 16,0-1-26-16,-41-3-32 16,-9-5-92-16,13-7-43 15,-4-4-86-15</inkml:trace>
  <inkml:trace contextRef="#ctx0" brushRef="#br1" timeOffset="31422">9283 4558 92 0,'0'0'502'16,"0"0"-346"-16,0 0 52 16,0 0-15-16,73-164-26 15,-73 123-83-15,-32 3 2 16,-27 0-38-16,-1 9-17 15,-8 8 20-15,8 10-27 16,10 5-20-16,13 6 12 16,5 0-16-16,-4 29 0 15,3 18-5-15,15 11 14 16,9 9-18-16,9 0 9 16,0 0 0-16,18-7-11 0,24-16 1 15,8-13-7-15,-4-17 16 16,4-11-15-16,9-3 14 15,1 0 2-15,-10-29 0 16,-4-3 7-16,-5-15-6 16,1 3-1-16,-24 0 16 15,-9 4-11-15,0 8-4 16,-9 11 10-16,0 7-10 16,0 8 17-16,0 6-18 15,0 0 0-15,0 0-3 16,0 12-11-16,0 19 14 15,32 7-2-15,5-3-2 0,36-7 0 16,-4-10-5-16,9-18 3 16,-1 0-1-16,-8 0 8 15,-10-18-3-15,1-21 2 16,-28-8 0-16,5-5 13 16,-19-4-10-16,-18 1 10 15,0 6 11-15,0 8-22 16,-27 15 12-16,-1 10-5 15,14 11-8-15,5 5 9 16,9 0-10-16,0 15-14 16,0 29 12-16,0 11-1 15,32 9 2-15,14-12-2 16,-5 7-21-16,0-7 9 0,-4-2-15 16,-14-4-3-1,-5-13 9-15,-18-7-30 0,0-6 18 16,0-8-5-16,-9-9 0 15,-23-3 37-15,14 0 4 16,-1 0 0-16,-4-6 4 16,14-9 0-16,9 1-4 15,0-6 0-15,9-7-2 16,33-5-2-16,17-12 1 16,10-8 3-16,-1-7 4 15,1-7 1-15,-9-5-5 16,-10 1 16-16,0 9-12 15,-31 17 29-15,-10 18-7 0,-9 14 18 16,0 10 10-16,0 2-43 16,0 0 4-16,-18 2-15 15,-1 25-5-15,-4 5-3 16,23 8 8-16,0 4 0 16,0 3-8-16,23 3 9 15,14 2-1-15,4-2 0 16,-4-1-15-16,-5 1 14 15,-14-6-10-15,5-4 2 16,-23-13 7-16,0-10-7 16,0 0 9-16,0-7 0 15,-23-4 1-15,-14-4 3 16,-13-2-4-16,0 0 0 16,-1 0 0-16,15-2-23 0,4-16-48 15,32-23-45-15,0-17-295 16</inkml:trace>
  <inkml:trace contextRef="#ctx0" brushRef="#br1" timeOffset="32660">12561 3713 853 0,'0'0'188'0,"0"0"-64"16,0 0-3-16,0 0-11 16,0 0-38-16,0 0-3 15,-97-122-31-15,97 122-20 16,0 0-14-16,0 52 1 0,-13 30-5 16,13 25 20-1,0 11-11-15,0-3 11 0,0-9-17 16,0-9-3-16,0-15 6 15,23-22 0-15,-5-22-6 16,-9-17 0-16,0-13 4 16,-9-8-2-16,0 0-1 15,14 0 2-15,-14-8 14 16,9-24-16-16,9-12 10 16,14-3-11-16,5 12 8 15,4 7-16-15,-4 13 8 16,4 6 0-16,0 9-5 0,5 0-5 15,-14 35 9 1,-4 3 1-16,-6 8-5 0,-22 1-1 16,0 3-11-16,-22-6 2 15,-24-11 5-15,-5-6-27 16,1-12 34-16,9-15 0 16,4 0 3-16,14 0 0 15,14 0 1-15,9 0 2 16,0-6-3-16,0 3-2 15,0-5-11-15,41 2 13 16,1 0 0-16,-6 6-1 16,15-3 1-16,8 1 0 15,10-6-2-15,9-5 7 0,13-11-5 16,5-4 0 0,-18-5 4-16,-9 1-2 0,-10 0 1 15,-27 3 2-15,-13 0 24 16,-19-3-12-16,0 0 9 15,0 5-10-15,0 7-11 16,0 11 17-16,0 4-20 16,0 5 2-16,0 0-4 15,0 0-4-15,0 26-1 16,0 11 1-16,0 4 8 16,32 0-7-16,13-6 3 15,15-9-3-15,-1-11-1 16,24-15-10-16,-15 0 14 15,1-3 0-15,-9-26 2 16,-24-1 3-16,-4-4-3 0,-13 2 4 16,-19 0 10-16,0 0-6 15,0 8 8-15,0 7 3 16,-10 7-19-16,1 7 22 16,9 3-24-16,-9 0 0 15,-23 39-1-15,5 28-6 16,-15 41 7-16,24 23 0 15,18 15 2-15,0 11-9 16,0 7 8-16,9 5-1 16,19 0 4-16,-5-6 1 15,-23-28-5-15,0-28 0 16,0-31 1-16,0-35-6 0,0-23 8 16,-23-18-3-16,-37 0 2 15,-27-6 6-15,-13-32-6 16,-15-9-2-16,-4-20 1 15,9-3 4-15,32-14-5 16,46-15-3-16,32-9 1 16,42-3-39-16,67-6 6 15,20 6-22-15,8 9-34 16,-9 20 5-16,-18 18-45 16,-23 20-31-16,-18 12-63 15,-19 12-192-15</inkml:trace>
  <inkml:trace contextRef="#ctx0" brushRef="#br1" timeOffset="34364">15046 4060 649 0,'0'0'292'0,"0"0"-153"16,0 0 32-16,0 0-56 0,0 0-45 15,0 0-35-15,0 0-31 16,23 47 10-16,14 20-7 15,22 12 15-15,-9 2 9 16,10 7-28-16,-1-4 10 16,1-2-12-16,-10-19 6 15,-13-18-10-15,-14-27 4 16,-14-15-1-16,-9-3 11 16,9-9-7-16,9-37 57 15,5-22-19-15,5-13-37 0,-1-13 21 16,-13 1-18-1,4 0-5-15,1 11 7 16,4 18-4-16,4 17-6 0,-9 27 0 16,14 16-18-16,19 4-16 15,8 16-29-15,10 24-16 16,-1 13-34-16,1 4-76 16,9-6-57-16,-9-5 12 15,-1-11 8-15,-17-3 15 16,-10-12 131-16,-14-2 80 15,-18-15 23-15,-9-3 49 16,0 0 156-16,0-3 59 16,0-26-112-16,0-6-26 15,0 0-15-15,-9-3-31 16,-32 3-15-16,4 5-27 0,-13 1-12 16,9 13-10-16,4 6-30 15,-4 10 15-15,14 0-24 16,-15 15 0-16,1 32-6 15,-5 11 8-15,14 9-2 16,5 6 0-16,27-9 1 16,0-6-6-16,0-15 3 15,27-10-8-15,5-15 5 16,5-9-7-16,4-9 10 16,1 0 1-16,-15-12 1 15,14-17 11-15,-13-6-10 16,-10-3 3-16,5 1 4 0,-5 4-7 15,-18 15 0 1,0 1 6-16,9 14-6 0,-9 0 2 16,0 3-3-16,23 0-6 15,-5 0 0-15,10 26-7 16,22 4 13-16,10-4 0 16,18-6 2-16,13-11-2 15,-4-9 0-15,-9 0 0 16,-19-3-4-16,-8-35 8 15,-1-9-4-15,-22-8 10 16,-5-17-7-16,-23-10 18 16,0-12-8-16,0-14-9 15,-51 0 26-15,-8 6-23 16,-1 11 2-16,19 28 9 16,4 25-17-16,14 20 15 0,14 16-16 15,9 2 4-15,-9 8-9 16,0 50-10-16,-9 35 15 15,4 29-2-15,14 8 5 16,0 1-3-16,32-9 0 16,18-8 2-16,19-18-13 15,0-20 2-15,-10-18 3 16,-8-25-3-16,-15-13 1 16,5-20 8-16,10 0 0 15,-6-26 1-15,6-21 6 16,-1-12-5-16,1-4 1 15,-15-4 8-15,-4 5-5 0,-23 16 7 16,1 7-10-16,-10 22-2 16,0 12 11-16,0 5-11 15,0 0-1-15,9 0 0 16,0 14-21-16,5 20 18 16,4 11 3-16,0-13 0 15,5 0 0-15,-5-9 0 16,1-5 0-16,13-7-2 15,-14-5 7-15,9-3-5 16,15-3 0-16,-15 0 2 16,5-15 0-16,-4-11 2 15,-5-8 0-15,-14-5-3 16,0 7 6-16,-9 6 1 0,0 9-8 16,0 8 0-16,0 9-3 15,0 0 3-15,0 0-3 16,0 17-6-16,0 18 2 15,18 6 4-15,14-6 3 16,5-6-3-16,22-8-5 16,1-10 6-16,8-8 2 15,-8-3-4-15,9 0 16 16,-19-17-10-16,0-15-2 16,-8-10 0-16,-15-10 4 15,-9-6 0-15,-18-7 0 16,0-1 4-16,0 1-1 15,-27 16 0-15,-23 14-7 16,13 14 1-16,5 19 1 0,-9 2-2 16,13 32-5-16,-4 31-1 15,14 19 2-15,18 0 4 16,0-6 0-16,69-12-8 16,13-12 5-16,-4-13-7 15,9-19 1-15,-9-2 8 16,4-18-19-16,-4 0 18 15,-28 0-20-15,-13 0-37 16,-28 0-24-16,-9-12-51 16,-18-3-143-16,-60 1-104 15</inkml:trace>
  <inkml:trace contextRef="#ctx0" brushRef="#br1" timeOffset="37702">18227 2818 664 0,'0'0'176'15,"0"0"-63"-15,0 0 35 0,0 0-18 16,0 0-59 0,0 0-14-16,-91-26-10 0,31 20-11 15,-17 0-1-15,-24 6-26 16,-37 0 7-16,-26 0-12 15,-65 0-3-15,-27 0 11 16,-60 0-12-16,-28 3 0 16,-22 2 6-1,9 2 0-15,-9 2-6 0,32-4 1 16,18 0 7-16,32 5-9 16,28-4 1-16,-1 2 0 15,-3 7-3-15,-15 5 5 0,-23-2-2 16,-17 5 0-1,-20-6 5-15,10-1-3 0,0-5-2 16,28-3 0-16,22 1 0 16,28 3 0-16,18 3 0 15,32-1 0-15,19 1 8 16,22 0-16-16,19-4 8 16,9-3 0-16,9-5-3 15,9-3 10-15,-9 0-7 16,0 0 0-16,14 0 4 15,-15 0-6-15,11 0 2 16,-10 0 0-16,22 0-4 16,-12 0 10-16,22 0-6 15,-14 12 0-15,5 3 6 16,-23 2-12-16,9 1 6 16,0-6 0-16,14-4-3 0,4-5 7 15,15 0-4-15,17-3 0 16,10 0 5-16,13 3-12 15,5 0 7-15,5 1 0 16,-5 1-5-16,-5 7 4 16,-23 2 0-16,-8 4 1 15,-1-1-20-15,-13 0 12 16,22-1-9-16,14-2 12 16,5 0-3-16,9-2 4 15,14-3 4-15,18-1-1 16,-9 4-3-16,0 3-2 15,9 6 0-15,0 7 6 0,0 2-11 16,0 7 9-16,0 4 2 16,0 8 0-16,18 16 1 15,-9 11 4-15,0 20-5 16,5 15 0-16,-14 2 18 16,0 10-11-16,0-7-1 15,9 5-1-15,0 1 6 16,-9 9-1-16,0 3-6 15,0 3 8-15,0-2 10 16,0 7-21-16,0-1 11 16,0-4-11-16,0-12 8 15,0-28 0-15,0-11-4 16,0-9-1-16,0-19 5 0,0-14 0 16,0-4-8-1,0-7-1-15,0-13 7 0,0-7-8 16,9-8 1-16,-9-5 0 15,0 0-1-15,0 0 5 16,10 0-4-16,-10 0 0 16,0 0 5-16,22 0-13 15,6 0 1-15,31 6 7 16,19-4 5-16,32-2 1 16,27 0-6-16,33 0 1 15,27 0 3-15,-1-12-8 16,33-2 4-16,5 2 0 15,22 4-3-15,23-6 4 0,14 4-4 16,23 1 3-16,14 2 0 16,-5 0-4-16,18 1 4 15,5 0 0-15,-14-3-4 16,0 4-1-16,-18-4 5 16,-28 0 0-16,-22-5 3 15,-10 2-6-15,10-8 5 16,-1-1-2-16,14 4 1 15,-4-4 3-15,32-5-4 16,-1 8 0-16,-3 4 5 16,-6 0-10-16,-31 8 5 15,-28 6 0-15,-19 0-3 16,-45 0 6-16,5 0-3 0,-10 0 0 16,19 0 0-1,9 0 0-15,0 0 0 0,8-6 0 16,-17-5-1-16,-9-2 5 15,-10 5-4-15,-13 1 0 16,-10-4 4-16,5 8-5 16,-23 0 1-16,1-6 0 15,-10 1-9-15,0-3 11 16,-5-8-2-16,-4 8 0 16,-9 2 4-16,-14-3-1 15,-28 6-3-15,-9 0 0 16,-22 4 10-16,4 2-4 15,-14 0 1-15,1-6-2 16,-6 6-3-16,-13-6 14 0,9 6-16 16,1-3 0-16,8-8 7 15,5-13-5-15,13-5 16 16,-4-17-6-16,-4-13-2 16,-10-8 17-16,5-12-25 15,-14-8 3-15,-9-4 13 16,0-12-9-16,0-9-2 15,0-14-4-15,-18-11 3 16,4-18-3-16,14-11-3 16,0-4 0-16,41 2 8 15,10 10-8-15,-1 13 0 0,-13 8 3 16,-19 14 7 0,-4 4-1-16,-14-2-7 0,0 5 5 15,0 5 12-15,-14 14-18 16,-4 24 6-16,-1 19 0 15,1 17-2-15,18 12 12 16,0 11-17-16,0 5 0 16,0 6 11-16,0 0-6 15,0 0-5-15,0 3 0 16,0 0 6-16,0 0-12 16,0 0 6-16,0 0 0 15,0 0 1-15,0 0 1 0,0 0-2 16,0 0 0-16,0 0 6 15,0-2-9-15,0 2 3 16,0 0 0-16,0 0-3 16,-14-4 7-16,-22-4-4 15,-24-2 0-15,-50-1-6 16,-68 6-5-16,-46 5 10 16,-65 0-18-16,-17 0 14 15,3 26-33-15,33 6-1 16,73-1-52-16,69 8-115 15,60-7-191-15</inkml:trace>
  <inkml:trace contextRef="#ctx0" brushRef="#br1" timeOffset="38424">20237 4340 466 0,'0'0'229'0,"0"0"-137"16,0 0 45-16,0 0-34 0,0 0-18 15,0 0-40-15,0 0-8 16,-87 0-24-16,69 0-5 15,-5 0 10-15,14 0-10 16,9 0 7-16,0 0-4 16,0 0-11-16,0 0 7 15,0 4-7-15,0 2 0 16,0-4 6-16,0-2-1 16,0 0 20-16,0 0 41 15,0 0 16-15,0 0 13 16,0-6-22-16,0-8-45 15,0-4 11-15,0 5-21 0,0 0 10 16,-19 1-14-16,1 6-12 16,-5 4 4-16,5-4-6 15,18 6-6-15,0 0-8 16,0 0-91-16,0 17-140 16,0 13-420-16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52.27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0 533 701 0,'0'0'347'0,"0"0"-205"0,0 0 40 16,0 0-72-16,0 0-24 15,0 0-18-15,19-59-52 16,-19 59 27-16,0 0-41 16,0 12-1-16,0 9 6 15,0 11 2-15,9 8 2 16,14 4-10-16,4-3 12 15,15 3-11-15,-6-12-2 16,14 1 0-16,1-8-5 16,-10-13 12-16,-4 2-7 15,4-14 0-15,-14 0 8 16,5 0-4-16,-4 0-2 16,-10-26-1-16,5 1 28 0,-5-14-27 15,-9-5 13-15,14-2-6 16,-4-1 1-16,-10 9-3 15,0 12-7-15,-9 11 4 16,0 15 6-16,0 0-3 16,0 0-7-16,0 0 0 15,0 0-11-15,0 0 5 16,9 15 4-16,23 11 2 16,-4 6-2-16,-5 0 2 15,4 0 0-15,5-5 0 16,5 5 12-16,-5-12-15 15,-5-2 3-15,5-5 0 16,-4 0-4-16,4-11 4 0,-5-2 0 16,-9 0 0-16,-8 0 8 15,13 0-8-15,-5-7 0 16,0-14 9-16,-4-5-7 16,4 8-1-16,-9-3-1 15,0 16 0-15,-9-1 5 16,10 0-5-16,-10 6 0 15,9 0-5-15,5 0-7 16,13 0 7-16,-9 17 5 16,14 4-6-16,5-7 17 15,-5 4-11-15,-5-10 0 16,-4-2 6-16,-13 0-13 0,-1-6 7 16,0 0 0-16,0 0-11 15,5 0 12-15,13-13-1 16,1-15 0-16,4-4 18 15,-14 9-25-15,5 3 7 16,-5 11 0-16,-9 3-7 16,-9 6 20-16,0 0-13 15,0 0 0-15,0 0-6 16,10 0-9-16,-1 0 15 16,14 0 0-16,-5 0-11 15,23 6 19-15,-4 8-8 16,4-2 0-16,-5 9 9 15,6-13-12-15,-1 2 3 0,-14-10 0 16,-8 2-3-16,4-2 10 16,-14 0-7-16,9 0 0 15,-9-20 4-15,-9-1 7 16,14-11-11-16,-14 0 0 16,0 0 2-16,0 6 10 15,0 5-12-15,0 10 2 16,0 5 12-16,0 6-13 15,0 0-1-15,0 0 0 16,0 0-13-16,0 0-1 16,0 6 9-16,9 20 4 15,0 12 2-15,19-6-2 16,4 3 1-16,4-12 0 16,6-2-5-16,-1-10 12 0,18-11-7 15,-13 0 0-15,14 0 6 16,8-29-2-16,-17-6-4 15,-1-15 0-15,-9-2 5 16,-23-12 0-16,1-4-5 16,-19-10 0-16,0 8 12 15,0-3-12-15,0 15 0 16,-9 11 0-16,-19 21-7 16,5 14 10-16,14 12-3 15,0 0 0-15,-9 0-15 16,-24 26 15-16,1 33 0 0,14 8 2 15,8 3-3 1,19-1 1-16,0-1 0 0,19-4-3 16,22-6 7-1,5-5-4-15,4-15 0 0,10-6-25 16,-1-6 22-16,1-11-37 16,-1-9-12-16,-22-6-15 15,-5 0-68-15,-23 0-13 16,-9-12-42-16,-9-14-78 15,-51-9-65-15,-18 3-227 16</inkml:trace>
  <inkml:trace contextRef="#ctx0" brushRef="#br0" timeOffset="145">2417 480 569 0,'0'0'300'15,"0"0"-135"-15,0 0-66 0,0 0 42 16,0 0-61-16,0 0-79 16,101-52 16-16,4 52-8 15,-22-5-9-15,-28 5 0 16,-5 0-6-16,-27 0-28 15,-23 0-218-15,0 0-167 16</inkml:trace>
  <inkml:trace contextRef="#ctx0" brushRef="#br0" timeOffset="502">1804 142 909 0,'0'0'123'16,"0"0"0"-16,0 0 14 0,0 0-70 15,0 0-19-15,0 0-36 16,-46 0-11-16,23 20 27 16,5 7-24-16,18-4 5 15,0-2-9-15,0-1 8 16,27-14-2-16,15-6 3 15,8 0 39-15,10 0 37 16,-10-26-46-16,-13-7 21 16,-19 1-8-16,-18 0-37 15,0-5 23-15,-9 7-38 0,-37 4 7 16,-4 9-16 0,8-1 6-16,15 12 2 0,4 6-1 15,23 0-74-15,0 0-22 16,0 17-131-16,0 7-125 15,32 2-570-15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54.7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256 252 741 0,'0'0'198'0,"0"0"-108"16,0 0 45-16,0 0 26 16,-238-22-77-16,220 11 11 15,18 8-41-15,0-2-29 16,0-2 22-16,50-1-37 15,37-5-8-15,41 2-1 16,42 3 22-16,-6-1-23 0,15 0 0 16,-1 1 0-16,-40-1-8 15,-19 3 8-15,-32-3 0 16,-37 4-3-16,-27-1 17 16,-14 2-14-16,-9 2 0 15,0-3 6-15,0-8 4 16,-41-5-10-16,-19 4 0 15,-8-1-6-15,-1 4 18 16,19 5-12-16,-1 0 0 16,15 0 8-16,13 3-20 0,5 3 12 15,18-2 0 1,0 2-4-16,0 0 12 0,0 0-12 16,9 0 4-16,32 0 0 15,18 8-7-15,1 7 7 16,-1 2 0-16,10-2-9 15,0-1 21-15,-1 3-12 16,-8 4 0-16,-1 0 9 16,-22 5-17-16,-5 3 8 15,-23 1 0-15,-9 1-6 16,0-1 11-16,-50-1-11 16,-28-3-67-16,0-3-168 15,10 0-141-15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55.23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4 171 1037 0,'0'0'214'0,"0"0"-68"15,0 0 4-15,0 0-84 0,0 0 4 16,0 0-24-16,0-49-45 16,0 49 32-16,10 0-33 15,-10 0 0-15,0 0 4 16,0 3 7-16,0 12-11 15,0 5 4-15,18 7 5 16,-9 4 2-16,23 2-11 16,-4 1 0-16,13 1 3 15,0 1 3-15,-4-1-6 16,-5-1 0-16,4 2 17 16,5-4-21-16,1 2 4 15,-15-4 0-15,-9-4-4 16,5-6 10-16,-14-5-6 0,-9-7 0 15,0-2 0-15,0 0-19 16,0 3 16-16,-41-3 3 16,-9 2-2-16,-10-5 2 15,1 2-20-15,4-5-15 16,5 0-107-16,-1 0-50 16,1 0-134-16,32-16-288 15</inkml:trace>
  <inkml:trace contextRef="#ctx0" brushRef="#br0" timeOffset="226">210 64 878 0,'0'0'183'0,"0"0"1"0,0 0-45 16,0 0-76-16,0 0-18 15,216-53-45-15,-125 50 0 16,28 3 6-16,9 0 7 15,-9 0-17-15,-23 0 4 16,-36 13-106-16,-19 12-52 16,-32 5-128-16,-9 2-346 15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56.9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110 419 800 0,'0'0'136'0,"0"0"-10"15,0 0-17-15,0 0 1 16,0 0-20-16,0 0-66 15,0 0 37-15,-110-15-32 16,110 13-17-16,41-3 17 16,28-3-18-16,41 3-9 15,36 5 7-15,24 0 1 16,4 0 0-16,13 0-7 16,-8-3 0-16,-19-7 37 15,-14-9-35-15,-27-1 19 16,-32 2 6-16,-36 6-26 15,-19 1 21-15,-23-4-25 16,-9 4 12-16,0-10 0 0,-9-5-10 16,-32 0-2-16,-19-3 0 15,-18-1 11-15,10 4-11 16,-15 3 0-16,24-1 2 16,4 4-10-16,14 6 8 15,22 2 0-15,6 3-1 16,3 6 17-16,10 1-16 15,0 2 0-15,0 0-9 16,60 0-5-16,9 0 14 16,31 2 0-16,-4 15-3 0,5 1 15 15,-14 5-12 1,-5 1 0-16,-22-1 6 0,-14 3-17 16,-14 5 11-16,-23 6 0 15,-9 6-11-15,-50 9 17 16,-47 7-12-16,-44 8-91 15,-15-1-119-15,28-1-111 16,18 5-491-16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59.9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116 111 699 0,'0'0'219'0,"0"0"-51"16,0 0-30-16,0 0-21 15,0 0 22-15,0 0-73 0,-109-111-13 16,109 111-10-16,0 0-40 16,0 6 21-16,0 29-24 15,0 21 0-15,0 13 30 16,0 10-28-16,0 6-2 15,0-2 5-15,0-1 12 16,18 3-12 0,5-9-5-16,4-3 0 0,-18-17-19 15,10-13-17-15,-6-11-92 16,-13-14-142-16,0-16-127 16,0-2-359-16</inkml:trace>
  <inkml:trace contextRef="#ctx0" brushRef="#br0" timeOffset="420">419 149 655 0,'0'0'193'0,"0"0"-24"16,0 0-43-16,0 0 9 16,0 0-32-16,0 0-44 15,0-141 21-15,0 139-43 16,0 2-10-16,0 0-7 15,0 0-12-15,0 23-8 16,0 29 0-16,0 22 7 16,-10 6-1-16,-8 17-6 15,18 0 0-15,0-1-7 0,0 0 18 16,18-11-11-16,14-18 0 16,5-15 17-16,13-23-26 15,-8-11 9-15,-15-12 0 16,14-6 6-16,-13 0 6 15,-5 0-9-15,-5-21-3 16,0-8 18-16,-9-6-4 16,-9-5-10-16,-9-1 4 15,-37 0-4-15,-36 6 3 16,-14 15-7-16,14 4 0 16,13 16-19-16,23 0 17 15,23 44-114-15,14 21-116 16,9 13-137-16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8:01.40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41 215 195 0,'0'0'737'16,"0"0"-630"-16,0 0 31 15,0 0-14-15,0 0-54 16,0 0-11-16,-41-38-48 16,59 38-11-16,32 0 27 15,19 0-18-15,23 0 22 16,4 0-1-16,23 0-26 16,-9 0 19-16,-5 0-23 15,-14 0 0-15,-22-6 4 16,-19 0 6-16,-31 0-10 0,-10 4 20 15,-9 2-20-15,0-4 31 16,0-4-27-16,0-4 4 16,-18-2-4-16,-24-7-1 15,6 4-3-15,-5-1 0 16,13 1 13-16,-4 5-12 16,5-1-1-16,4 2 0 15,14 5-5-15,9 5 13 16,0 1-8-16,0-8 0 15,0 8 0-15,0 0-16 16,41 0 11-16,9 8 5 16,5 5-6-16,5 8 12 0,13 2-6 15,-18-2 0 1,18 2 9-16,-27 6-10 0,-5 3 1 16,-14-6 0-16,-13 7-8 15,-14 5 8-15,-23 8-4 16,-73 12 1-16,-23 7-12 15,-9-7-66-15,36-11-188 16,33-9-569-16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8:02.16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0 183 857 0,'0'0'208'0,"0"0"-77"15,0 0-7-15,0 0 10 16,0 0-74-16,0 0-56 16,68-99 36-16,-26 79-37 15,-15 2 18-15,-18 6 0 16,14 4-17-16,-14-6 35 16,-9 8-31-16,0 0-4 15,0 6 30-15,0 0-29 16,0 0 11-16,0 0-16 0,0 0 10 15,0 34-16 1,0 16 6-16,9 15 0 0,1 1 0 16,-1 5 15-1,4 1-15-15,-13 4 0 0,0-3 5 16,0 0-5-16,0-4 0 16,0-10 0-16,0-19-6 15,0-7 15-15,0-12-9 16,0-12 0-16,-22-7-5 15,3 4-5-15,-22-6 15 16,-9 0-5-16,22 0 9 16,10 0 1-16,18 0-10 0,0 0 0 15,0 0 8 1,0 0-21-16,37-8 13 0,31-4 0 16,33-6-9-16,18 4 11 15,0-1-2-15,-14 9 0 16,-13 6-38-16,-24 0-36 15,-17 0-95-15,-15 21-135 16,-36 5-178-16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8:12.8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0 149 659 0,'0'0'135'0,"0"0"7"15,0 0-12-15,0 0 21 16,0 0-62-16,0 0-21 16,0-12-9-16,23 7-57 15,55-5 4-15,68-7 22 0,74-4-18 16,82-4 23-16,73 4-29 16,69 3-2-16,23 6-2 15,-14 12-1-15,-27 0 1 16,-64 0 0-16,-47 0 7 15,-58 0-4-15,-28-3-3 16,-51 3-26-16,-40-5-85 16,-38 5-238-16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8:02.5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106 368 588 0,'0'0'256'0,"0"0"-154"15,0 0 27-15,0 0-30 16,0 0 41-16,0 0-32 15,-106-31-41-15,143 23-36 16,100-9-20-16,65-9-7 16,63-9 36-16,60-3-37 15,18-6 22-15,14 16-25 0,10-4 8 16,-15 9-8-16,-13 2 4 16,-23 6-4-16,-42-3 13 15,-68 4-2-15,-36 9-18 16,-60-4 7-16,-65 5-177 15,-36 4-227-15</inkml:trace>
  <inkml:trace contextRef="#ctx0" brushRef="#br0" timeOffset="7207">948 674 1002 0,'0'0'107'15,"0"0"23"-15,0 0-18 16,0 0-17-16,0 0-74 15,0 0-19-15,0 0 16 0,206-78-16 16,-170 78 6-16,-4 0-7 16,-13 2 8-16,4 28-9 15,-23 10 1-15,0 7-1 16,-14 9 30-16,-23 2-24 16,-22 0 6-16,8-11-5 15,1-1 0-15,23-13-3 16,17-7-4-16,-3-8 0 15,13-4-6-15,0-2 6 16,41-6 0-16,28-6 4 16,22 0 2-16,14 0 7 15,5-6-13-15,0-18 0 0,-5-4-5 16,-22 0-109-16,-5 5-279 16,-28 3-619-16</inkml:trace>
  <inkml:trace contextRef="#ctx0" brushRef="#br0" timeOffset="7553">1753 642 747 0,'0'0'134'0,"0"0"-24"15,0 0 17-15,0 0-48 16,0 0-24-16,0 0 2 0,238-32-32 15,-228 58-5 1,-10 12 7-16,0 3-25 0,0 17 42 16,-28 12-15-16,-22 1-20 15,-1-11 35-15,15-3-35 16,4-23-4-16,32-2 3 16,0-14-3-16,0-3-5 15,32-10 0-15,23-5 3 16,36 0 14-16,19 0-17 15,18-20 0-15,10-12-1 16,-10 6-143-16,-18 0-135 16,-23 19-767-16</inkml:trace>
  <inkml:trace contextRef="#ctx0" brushRef="#br0" timeOffset="9030">3452 803 834 0,'0'0'225'0,"0"0"-33"16,0 0-24-16,0 0-12 15,0 0-72-15,0 0-13 16,-42-129-23-16,42 129-27 16,0 0 13-16,0 0-34 15,0 0 4-15,0 12-11 0,0 23 0 16,0 9 7 0,0 2 2-16,0-2 3 0,0-12-4 15,23-3-1-15,5-5 0 16,4-16-8-16,-5 4 8 15,15-12 0-15,-6 0-1 16,-4 0 5-16,9-20-3 16,-22-6 1-16,-1-7 1 15,-9-5 4-15,0 6 3 16,-9-2-10-16,0 9 3 16,0 6 5-16,0 7-8 15,0 6 0-15,0 6 0 16,0 0-9-16,0 0 9 15,0 0-4-15,0 6-3 16,23 20-4-16,-14 12 11 0,10-6 0 16,-10 0 3-16,14 0-3 15,-5-5 0-15,-9-7 0 16,9-2-2-16,-4-10 0 16,-5-2 2-16,10-6 0 15,-10 0-15-15,23 0 10 16,-5-6 5-16,5-14 0 15,-13-6 9-15,8-1 5 16,-13 1-14-16,-5 0 0 16,0 8 6-16,0 10-11 15,-9 2 7-15,0 6-2 0,0 0 0 16,9 0-11-16,-9 0 10 16,23 2-4-16,-13 16 5 15,8 3-7-15,0-10 7 16,5 1 0-16,-14-3 0 15,0-3 3-15,0-6-3 16,-9 5 0-16,10-5 4 16,13 0-15-16,-14 0 12 15,9 0-1-15,0 0 0 16,14 0-2-16,-4-5 2 16,4-13 0-16,-5-2 5 15,-4-1-1-15,-14 10-4 16,1 2 0-16,-10 9 0 15,0 0 5-15,0 0-9 0,0 0 4 16,0 0-15 0,9 6 9-16,9 8 4 0,5 7 2 15,-5-10-9-15,10-2 19 16,-5-3-10-16,-5 0 0 16,-9-6-8-16,9 0 1 15,5 0 6-15,5 0 1 16,13 0 4-16,9-9 1 15,-22-9-5-15,-10-2 4 16,5 0 4-16,-23 2-6 16,0-2-2-16,0 7 0 15,0 5 12-15,0-3-7 16,0 11-4-16,0-7-1 16,0 7 7-16,0 0-14 0,0 0 7 15,0 7-15-15,0 12 15 16,0 2-5-16,18 3 5 15,14-4 0-15,-4-8 9 16,-1-9-23-16,14-3 14 16,1 0 0-16,26 0 6 15,-17-15 2-15,8-17-6 16,-13-1-2-16,-5-18 6 16,0-8 3-16,-22-19-9 15,-1-7 0-15,-18 0 12 16,0 7-5-16,0 19-4 15,-28 21 8-15,6 12-7 16,3 20 9-16,1 0-13 0,9 6-1 16,9 0-5-16,0 6-3 15,-23 26 2-15,5 27 2 16,-10 11 10-16,28 9-5 16,0 5 0-16,9-11-14 15,60-4-6-15,9-15-39 16,-10-22-40-16,1-12 14 15,-19-14-78-15,-31-6 15 16,-10 0 14-16,-9 0-9 16,-18-26-198-16</inkml:trace>
  <inkml:trace contextRef="#ctx0" brushRef="#br0" timeOffset="9201">4861 453 542 0,'0'0'195'0,"0"0"-48"15,0 0-37-15,0 0-88 16,0 0-18-16,0 0 15 16,289-6-19-16,-211 0 2 15,-28 6-6-15,0 0-77 16,-31 0-87-16,-19 0-301 16</inkml:trace>
  <inkml:trace contextRef="#ctx0" brushRef="#br0" timeOffset="9595">4536 383 667 0,'0'0'183'0,"0"0"-63"15,0 0 23-15,0 0-2 16,0 0-75-16,0 0-7 15,-9-9-17-15,9 9-30 16,0 0 4-16,0 3-15 16,0 8-1-16,0-5 8 15,0 2 1-15,32-8-9 16,-22 0 12-16,8 0-4 16,-9 0 57-16,9-2-12 0,5-27-21 15,-14 2 17-15,1-1-32 16,-10-2 9-16,0 8-1 15,0 4-23-15,0 0 25 16,0 3-24-16,-19 7 0 16,-13 2-5-16,5 0 2 15,-5 6-1-15,4 0-1 16,10 6-26-16,4 23-29 16,14 9-95-16,0 7-126 15,32 6-292-15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02.38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7045 233 725 0,'0'0'180'0,"0"0"-92"16,0 0 1-16,0 0-3 16,0 0-29-16,0 0-10 15,9-24-3-15,-9 24-12 16,0 0-13-16,0 0-18 15,0 0-1-15,0 4 0 16,0 21-6-16,0 5 6 16,0 2 0-16,0-3 3 15,0-8 0-15,0-3-3 0,9-7 0 16,23-6 7-16,-14-5-7 16,14 0 34-16,-4 0 29 15,-19-5-24-15,14-16 18 16,-23-5-19-16,0-6-4 15,0-5 2-15,0-1-28 16,-32 2 3-16,-5 10 1 16,5 6-12-16,-9 5 5 15,14 12-5-15,-5 3-8 16,13 3 7-16,1 38-24 16,0 15-81-16,4 2-208 15,14 3-424-15</inkml:trace>
  <inkml:trace contextRef="#ctx0" brushRef="#br0" timeOffset="1045">8555 562 314 0,'0'0'388'0,"0"0"-255"0,0 0 28 16,0 0-30-16,0 0-21 15,0 0-16-15,51-55-16 16,-51 55-35-16,0 0 2 16,0 0-30-16,0 0-13 15,0 0 11-15,0 0-11 16,0 8-2-16,0 22 5 16,-32 5-4-16,-5 9 7 15,-13 2-8-15,-19 7 2 16,-23 4 1-16,-13 2-3 15,4-9 0-15,33-12-4 16,17-14 10-16,33-13-5 0,18-5-1 16,0-3 0-16,0 0-5 15,0 3 3-15,0 2 2 16,41 2 4-16,14 1 0 16,18 4-4-16,5-3 0 15,18-1 5-15,-13 0-12 16,13-2-7-16,-5 0-59 15,-13 0-39-15,0-3-59 16,-18 2-49-16,-33-3-282 16</inkml:trace>
  <inkml:trace contextRef="#ctx0" brushRef="#br0" timeOffset="2468">9100 562 708 0,'0'0'137'16,"0"0"2"-16,0 0-12 0,0 0-18 16,0 0-18-16,0 0-23 15,0-49-13-15,0 49 6 16,0-3-28-16,0 3 1 15,0 0-5-15,0 0-28 16,0 0 16-16,0 0-11 16,0 0-2-16,0 0-2 15,0 0-2-15,0 0 0 16,-14 0-2-16,5 15 11 16,0 3-9-16,0 1 0 0,9-4 0 15,0 3-6 1,0 3 6-16,0-2 0 0,9 11 2 15,32-1-2-15,5 0 0 16,13 3 2-16,10 1 4 16,4-2-10-16,-18 5 4 15,-4-5 0-15,-10 4-3 16,-23-2 6-16,5-2-3 16,-23 2 0-16,0-7 4 15,0 0-3-15,0-5-1 16,-32-4 0-16,-9-2 4 15,-5-8-2-15,-4-2-2 0,-1-5 0 16,-8 0-1-16,8 0 0 16,6-6-45-1,3-15-51-15,15-5-46 0,13-9-57 16,14-6-45-16,0-6-107 16</inkml:trace>
  <inkml:trace contextRef="#ctx0" brushRef="#br0" timeOffset="2668">9146 554 375 0,'0'0'276'16,"0"0"-123"-16,0 0 5 15,0 0-24-15,0 0-24 16,0 0-18-16,-19-96-31 0,19 93-35 16,60-3-3-1,18-3-23-15,32-3 9 0,-14 4-18 16,4 5-7-1,-22 3-93-15,-9 0-90 0,-28 5-149 16</inkml:trace>
  <inkml:trace contextRef="#ctx0" brushRef="#br0" timeOffset="-1269">5960 612 556 0,'0'0'181'16,"0"0"-56"-16,0 0-4 15,0 0-18-15,0 0 4 16,0 0-47-16,0-5-6 16,0 5-36-16,0 0-14 15,0 11 5-15,0-2-6 16,0-1-3-16,0 1 1 16,0 0 6-16,0-3-7 15,18-4 1-15,5-2 2 16,-14 0 16-16,10 0 6 15,-19 0 12-15,9 0 10 0,0-2-35 16,-9-10 10-16,0 0-17 16,0 4 1-16,0 5-12 15,-18 3-1-15,-10 0-83 16,-4 0-93-16,14 32-154 16,-1 3-432-16</inkml:trace>
  <inkml:trace contextRef="#ctx0" brushRef="#br0" timeOffset="-1061">6157 1187 595 0,'0'0'188'0,"0"0"-80"0,0 0 52 0,0 0-35 16,0 0-43-16,0 0-5 15,-128 168-35-15,50-123-14 16,-14 2-17-16,5-3-11 16,-13-4-3-16,22-8-181 15,9-3-361-15</inkml:trace>
  <inkml:trace contextRef="#ctx0" brushRef="#br0" timeOffset="-443">7182 647 787 0,'0'0'226'16,"0"0"-103"-16,0 0 21 15,0 0-17-15,0 0-26 16,0 0-52-16,0-70-4 15,0 70 0-15,9 0-39 16,-9 9 2-16,0 26-8 0,0 14 0 16,0 15 6-1,0 1-6-15,0-1 0 0,0 0-2 16,0-6 6-16,0-12-4 16,32-4 0-16,9-11 7 15,-4-5-11-15,4-7 4 16,10-13 0-16,-6-6-3 15,6 0 3-15,-33-15-40 16,-18-17-77-16,0-9-260 16,-46-12-721-16</inkml:trace>
  <inkml:trace contextRef="#ctx0" brushRef="#br0" timeOffset="10737">5525 2403 801 0,'0'0'253'16,"0"0"-151"-16,0 0 44 16,0 0-34-16,0 0-36 0,0 0-38 15,69-73-19-15,-37 47 14 16,-5 6-21-16,5-6 28 15,-4 5-10-15,-19 0-20 16,0-2 25-16,-9 5-22 16,14 1-10-16,-14 2 11 15,0 9-8-15,0 1-6 16,0 5 3-16,0 0 5 16,0 0-16-16,0 0 7 15,0 3-4-15,0 20-3 16,0 6 12-16,0 3-4 15,0-4 0-15,9 5 0 0,9-1 0 16,23-5 0-16,5-1 0 16,5-5-5-16,-1-7 1 15,0-2-22-15,-13-12-34 16,-5 0-51-16,-14 0-92 16,-9 0-114-16,-9-17-398 15</inkml:trace>
  <inkml:trace contextRef="#ctx0" brushRef="#br0" timeOffset="11066">5791 1940 704 0,'0'0'162'0,"0"0"-6"0,0 0-13 16,0 0-29-16,0 0-43 15,0 0-8-15,-138-82-46 0,138 82-13 16,0 0 0-16,0 14 2 15,0 4-3-15,0-1 2 16,0 6-2-16,9-5 1 16,14 0-4-16,-4-4 0 15,8-8-3-15,-4-3 9 16,-5-3 7-16,1 0 8 16,13 0-7-16,-23-15 33 15,-9-5-22-15,0 0-2 16,0-4-2-16,0 4-19 15,-32-1-2-15,-14 7 0 16,-4 5-20-16,8 9-17 0,24 0-112 16,9 3-164-1,9 20-161-15</inkml:trace>
  <inkml:trace contextRef="#ctx0" brushRef="#br0" timeOffset="11209">5791 1940 795 0</inkml:trace>
  <inkml:trace contextRef="#ctx0" brushRef="#br0" timeOffset="11395">5791 1940 795 0,'279'-214'207'0,"-302"197"-66"0,14 8 43 0,9 3-52 0,0 0-63 15,0 6-7 1,0 0-42-16,9 0-12 0,32 12-3 15,9 26-2-15,19 11 19 16,-19 13-21-16,10 14-1 16,-23 5 8-16,-15 7-2 15,-12 3-6-15,-10-7 6 16,0-2-4-16,0-7 4 16,-32-8-6-16,-5-5 0 15,-23-9-9-15,1-10-13 16,-1-14-70-16,10-11-149 15,9-13-164-15</inkml:trace>
  <inkml:trace contextRef="#ctx0" brushRef="#br0" timeOffset="12224">6866 2021 384 0,'0'0'309'16,"0"0"-215"-16,0 0 19 15,0 0 0-15,0 0-67 16,0 0-32-16,23-6 19 16,-23 6-12-16,0 0-9 0,0 0 12 15,0 0-15-15,0 0-1 16,0 0-6-16,0 0 4 15,0 0-7-15,0 0 1 16,0 0 0-16,0 0 6 16,0 0-4-16,0 0-2 15,0 0 7-15,0 0-5 16,0 0 8-16,0 0 4 16,0 0-6-16,9 0 27 15,-9 0 14-15,9 0-3 16,-9 0 17-16,10 0-22 15,-10-4 0-15,0 4-9 0,0-5-19 16,0 2 11 0,0 3-24-16,0 0-1 0,0 0-7 15,-10 0-45-15,1 0-32 16,-14 15-81-16,14 9-82 16,0 5-139-16</inkml:trace>
  <inkml:trace contextRef="#ctx0" brushRef="#br0" timeOffset="12460">6976 2449 684 0,'0'0'258'15,"0"0"-149"-15,0 0 49 0,0 0-36 16,0 0-41-16,0 0-13 15,-78 88-19-15,37-47 3 16,4 3-36-16,-13 2 1 16,-9 4-8-16,-1-1-9 15,-9 4 0-15,-22 0-113 16,13-6-369-16</inkml:trace>
  <inkml:trace contextRef="#ctx0" brushRef="#br0" timeOffset="13566">403 3053 723 0,'0'0'182'16,"0"0"-80"-16,0 0 20 0,0 0 8 16,0 0-51-1,0 0-31-15,32-46-47 0,18 46 2 16,-4 0-3-16,14 0 3 15,-10 6-3-15,-18 14 0 16,-5 0-8-16,-27 12 6 16,0 3-8-16,0 7 10 15,-41 4 0-15,5 4 3 16,-6-1 5-16,15-2-8 16,4-6 1-16,14-6-6 15,9-6 8-15,0-6-3 16,0-2 0-16,0-7 1 15,18-5-1-15,14-1 0 16,-13-4 5-16,3-4 3 16,-3 0-8-16,-1 0 6 0,-9 0 10 15,5 0-5-15,-14 0 23 16,0 0 6-16,0 0-10 16,0 0 13-16,0 0-38 15,0 0 2-15,-32 0-11 16,14 5 10-16,-5 19-6 15,14 2 0-15,-1 9 4 16,1 7-6-16,9 4 2 16,0 3 0-16,0 6 3 15,0 1-1-15,0 0-2 16,0-7 0-16,0-3 7 16,0-4-6-16,0-10-1 15,0-6 0-15,0-9 5 0,0-5 0 16,-9-6-5-16,-23-4 2 15,5-2 3-15,-15 0-9 16,-17-11 4-16,13-18-108 16,-4 0-151-16,-1 3-232 15</inkml:trace>
  <inkml:trace contextRef="#ctx0" brushRef="#br0" timeOffset="-2651">3108 303 656 0,'0'0'146'0,"0"0"-36"0,0 0-10 16,0 0-43-16,0 0-15 16,0 0-37-16,-101 3 4 15,83 28-9-15,18 5 0 0,0-1-3 16,0-9 6-16,9-2-3 16,23-10 0-16,5-5 7 15,4-3-7-15,0-6 4 16,-13 0-4-16,-19 0 29 15,0-12 19-15,-9-8 9 16,0-9-12-16,0-1-22 16,-18 4 2-16,-10 3-20 15,-4 5-2-15,5 10-6 16,4 8-3-16,5 0-84 16,18 14-113-16,0 19-170 15</inkml:trace>
  <inkml:trace contextRef="#ctx0" brushRef="#br0" timeOffset="-2993">3159 744 775 0,'0'0'235'0,"0"0"-134"15,0 0 43-15,0 0-12 16,0 0-53-16,0 0-29 16,0-21-35-16,0 21-7 15,0 21-8-15,0 11 0 16,0 5 6-16,0 11-6 15,0 1 0-15,9 3-2 16,0 4 11-16,9-4-9 16,5-2 0-16,4-12 2 15,15-9-9-15,-6-9 2 16,24-11-19-16,-10-9-21 16,0 0-53-16,-8 0-11 0,-6-29-58 15,-27-12-105-15,1-9-500 16</inkml:trace>
  <inkml:trace contextRef="#ctx0" brushRef="#br0" timeOffset="-2341">3561 813 859 0,'0'0'155'0,"0"0"-67"16,0 0 24-16,0 0 15 16,0 0-41-16,0 0-53 0,-36 0-24 15,72 0-4-15,33 0-5 16,9 4 6-16,22-2-2 16,10 1-4-16,-14-3 0 15,-27 0-31-15,-19 0-15 16,-17 3-56-16,-24 3-51 15,-9 0-19-15,-23 2-92 16,-23 4-374-16</inkml:trace>
  <inkml:trace contextRef="#ctx0" brushRef="#br0" timeOffset="-2178">3662 988 552 0,'0'0'128'16,"0"0"-91"-16,0 0 64 0,0 0 18 15,0 0-65-15,0 0-20 16,233 15-12-16,-173-12-21 16,9 0 7-16,-10 1-8 15,-18-3-40-15,10 5-178 16</inkml:trace>
  <inkml:trace contextRef="#ctx0" brushRef="#br0" timeOffset="-1767">4481 849 745 0,'0'0'163'16,"0"0"-21"-16,0 0-21 16,0 0-32-16,0 0-20 15,0 0-36-15,-128-53-29 16,128 76 2-16,0 15-6 15,0 9 0-15,0 8 1 16,9 0 5-16,19 1-6 16,13-9 0-16,-4-12 2 15,22-9-6-15,-9-9 4 16,10-7 0-16,9-10 4 16,-19 0 1-16,0-4-1 0,-22-24 15 15,4-10 18-15,-14-12 34 16,-18-9-25-16,0-5-8 15,0 0 4-15,-18 0-34 16,-32 10 13 0,-1 6-16-16,-8 12 3 0,8 16-12 15,6 5 4-15,3 15-24 16,24 0-31-16,18 30-115 16,0 8-135-16,18-5-343 15</inkml:trace>
  <inkml:trace contextRef="#ctx0" brushRef="#br0" timeOffset="-4987">554 67 496 0,'0'0'162'16,"0"0"-33"-16,0 0 36 15,0 0-50-15,0 0-2 16,0 0 4-16,0-64-45 16,0 61 6-16,0 3-25 15,0 0-25-15,0 0 0 16,0 0-27-16,-14 23-1 15,-13 24 9-15,-1 20-5 16,-4 17-4-16,5 21 0 16,-5 18 0-16,13 5 5 15,10-3-5-15,9-8 0 0,0-6-1 16,0-11 3-16,37-13-2 16,13-11 0-16,1-15-4 15,17-15-5-15,-17-14-84 16,8-14-119-16,-13-5-104 15,-14-13-514-15</inkml:trace>
  <inkml:trace contextRef="#ctx0" brushRef="#br0" timeOffset="-4076">897 924 764 0,'0'0'135'0,"0"0"3"16,0 0-25-16,0 0 1 16,0 0-34-16,0 0-34 15,0-61 2-15,0 61-31 16,0 0-10-16,0 0-5 16,0 0 2-16,0 0-5 15,0 0 1-15,9 6 0 16,1 14-2-16,12 6 2 15,-3 4 0-15,-10 10-3 16,14 5 8-16,-14 1-5 16,9 1 0-16,-9-7 3 15,1-2-5-15,-1-11 2 16,4-16 0-16,-13-2-2 0,10-6 5 16,-1-3-3-16,-9 0 6 15,9 0-6-15,0-18 19 16,14-14-13-16,-5-6 4 15,1 0 22-15,-10 4-32 16,14 1 10-16,-14 16-4 16,-9 6-2-16,9 5-2 15,-9 6-2-15,0 0-5 16,18 0 5-16,-9 6-13 16,23 20 13-16,-13 0 0 0,-1 4 2 15,14-5-8 1,-23-1 5-16,10-7 1 0,-6-8-4 15,-4-7-7-15,1-2 11 16,-1 0 0-16,-9 0 4 16,9-11 3-16,14-21-7 15,-14-2 1-15,9-2 0 16,-9 7 2-16,1 2-3 16,-1 7 0-16,4 12 5 15,-13 1-6-15,10 7 1 16,-1 0-10-16,9 3 8 15,5 22-5-15,-5-2 7 16,10 3-4-16,-5-6 4 0,4-3-4 16,5-8 4-1,-14-3-2-15,1-6-1 0,13 0 3 16,-14-18 0-16,0-14 5 16,5-6 0-16,-14-3-1 15,-9-4 6-15,0-14-10 16,0-5 13-16,0-3-11 15,0 2 0-15,-22 10 2 16,3 13 5-16,1 16-7 16,9 12 1-16,9 11 3 15,-14 3-12-15,14 14 4 16,0 36-5-16,0 15-2 0,0 7 14 16,14-5-5-1,13-5 0-15,24-10-12 0,-1-8 1 16,-13-15-32-16,13-9-57 15,9-10-2-15,-17-10-36 16,-15 0 19-16,-9 0-46 16,-18 0-87-16</inkml:trace>
  <inkml:trace contextRef="#ctx0" brushRef="#br0" timeOffset="-3873">1648 828 216 0,'0'0'330'16,"0"0"-287"-16,0 0-5 16,0 0 45-16,0 0 2 0,275-26-18 15,-184 14-7-15,-4 2-21 16,-18 3-38-16,-10 4-1 16,-40 3-1-16,-19 0-108 15,0 0-221-15</inkml:trace>
  <inkml:trace contextRef="#ctx0" brushRef="#br0" timeOffset="-3463">1035 356 610 0,'0'0'154'0,"0"0"-61"15,0 0 31-15,0 0-44 16,0 0-41-16,0 0-19 16,-37-24-14-16,28 50-6 15,-5 4 0-15,14 8 5 16,0-6-4-16,0-1-1 15,0-5 0-15,14-8-1 16,22-3 7-16,-4-12-5 16,5-3 10-16,4 0 6 15,-13-6 47-15,-5-18-7 0,-14-2-1 16,-9-5 0-16,0-1-31 16,-23-4-7-16,-14 8-12 15,-13 4 1-15,0 12-14 16,-10 12 0-16,14 0-51 15,5 15-96-15,23 29-170 16</inkml:trace>
  <inkml:trace contextRef="#ctx0" brushRef="#br0" timeOffset="6691">284 1755 727 0,'0'0'162'0,"0"0"-14"16,0 0-8-16,0 0-16 15,0 0-26-15,0 0-35 0,82-78-6 16,-82 72-17 0,0-3-19-16,-23 3 3 0,-4 4-24 15,-23 2 1-15,13 0-1 16,-23 0 0-16,10 2 0 16,9 19-2-16,13 2 1 15,-4 3 0-15,23 7 1 16,9 1 0-16,0 2-9 15,0-2 15-15,41 5-9 16,5-7 3 0,5-4-1-16,-10-6 1 0,0-3 0 15,-14-4 0-15,-17-4-6 16,-1 2 15-16,0-5-9 0,-9 1 0 16,0 5 1-1,0 4-2-15,-37 6 1 0,-13 2 0 16,0 0-6-16,-1-3 15 15,15-5-9-15,4-10 0 16,13-3 2-16,10-5-2 16,0 0 0-16,9 0 3 15,0 0-9-15,0 0 5 16,0 0-3-16,0 0 1 16,9 0-12-16,9 0 13 15,14-2-5-15,-13 2 5 16,8 0-5-16,-4 0 3 15,-5 15 4-15,-8 11 0 16,-10 10 4-16,0 4-5 0,0 7 1 16,0 8 0-16,0-2-1 15,0-1 4-15,-10-3-3 16,10-7 0-16,0-8 6 16,10-7-1-16,31-10-5 15,0-11 1-15,-4-6 16 16,13 0-12-16,-9-3 22 15,-4-23 1-15,4-3-25 16,-23 3 11-16,-9-4-14 16,-9 10-21-16,0 7-44 15,-9 8-172-15,-9 5-209 16</inkml:trace>
  <inkml:trace contextRef="#ctx0" brushRef="#br0" timeOffset="9116">3955 2094 803 0,'0'0'329'0,"0"0"-146"16,0 0 4-16,0 0-79 15,0 0-35-15,0 0-41 16,14-44-26-16,-5 53 7 0,0 23-13 16,0 14 1-1,0 7 4-15,-9 3-2 0,0-4-2 16,0-2 0-16,0-9 6 16,0-9 2-16,0-9-9 15,0-13 0-15,0-9 0 16,0-1 3-16,0 0-2 15,0 0 12-15,0-22 10 16,0-14-1-16,-18-16-15 16,-14-13-3-16,5-7 9 15,-6-13-13-15,15-2 0 16,0 2 5-16,9 13 4 16,9 12-14-16,0 19 5 0,0 15 0 15,0 15-3-15,0 5-1 16,27 6-14-16,5 0 15 15,5 0-17-15,4 15 16 16,9 13-4-16,-4 5-1 16,4 5 6-16,-17 6-11 15,-6 5 2-15,-27 1 2 16,0 0-39-16,-41-1-10 16,-28-8-54-16,-18-9-104 15,9-9-67-15,10-5-201 0</inkml:trace>
  <inkml:trace contextRef="#ctx0" brushRef="#br0" timeOffset="8470">3108 2199 802 0,'0'0'298'0,"0"0"-100"0,0 0-30 16,0 0-60-16,0 0-35 16,0 0-35-16,-27-56-1 15,27 56-30-15,0 0-2 16,0 24-10-16,0 14 12 0,0 4-7 15,0 7 0-15,0-6 5 16,9-1-5-16,27-8 0 16,6-11 0-16,8-7-5 15,-13-16 8-15,13 0-3 16,-9 0 0-16,-13-19 8 16,4-13-2-16,-23-6-4 15,0-9 4-15,-9-2 25 16,0-6-21-16,-41-1 2 15,-5 7-2-15,-4 8-6 0,-10 11 4 16,10 16-8 0,22 2-11-16,5 11 10 0,5 1-50 15,18 0-28-15,0 25-72 16,0 10-162-16,41-1-122 16</inkml:trace>
  <inkml:trace contextRef="#ctx0" brushRef="#br0" timeOffset="8617">3534 2229 842 0,'0'0'222'15,"0"0"-45"-15,0 0 6 16,0 0-106-16,0 0-41 16,0 0-36-16,0-36-40 15,0 36-122-15,9 0-244 0</inkml:trace>
  <inkml:trace contextRef="#ctx0" brushRef="#br0" timeOffset="7886">2170 2141 585 0,'0'0'228'15,"0"0"-66"-15,0 0-23 16,0 0-23-16,0 0-17 16,0 0-30-16,9-167 1 15,-9 153-2-15,0-1-45 16,0 6-3-16,-9 7 2 16,-10-4-21-16,10 6 18 15,0 0-19-15,-14 0 1 16,14 0-4-16,-18 2 2 15,13 16 1-15,-4 2-2 0,18 7 6 16,0-1-10 0,0 3 6-16,9 4 0 0,23-1-5 15,18-4 6-15,-4 4-1 16,4-2 0-16,10-1 5 16,-19 0-13-16,-4 4 8 15,4-2 0-15,-23 1-5 16,-9 0 9-16,-9-6-4 15,0-2 0-15,0 0 2 16,-9-4-3-16,-28-3 1 16,-4-2 0-16,-18-6 5 15,-1-6-2-15,1-3-3 16,22 0 0-16,-4 0-6 0,9-18-15 16,32-11-61-1,0-4-74-15,0-4-57 0,32-1-100 16,9 6-441-16</inkml:trace>
  <inkml:trace contextRef="#ctx0" brushRef="#br0" timeOffset="8088">2614 2298 825 0,'0'0'257'0,"0"0"-79"16,0 0-12-16,0 0-53 15,0 0-71-15,0 0-22 16,0-20-20-16,0 20-3 0,0 0-22 16,0 0-188-16,9 0-184 15,23 0-259-15</inkml:trace>
  <inkml:trace contextRef="#ctx0" brushRef="#br0" timeOffset="10330">4902 1633 587 0,'0'0'192'0,"0"0"-50"16,0 0-18-16,0 0-9 15,0 0-45-15,0 0 12 16,10-17-37-16,-10 17-5 16,0 0-5-16,0 0-33 15,0 17 4-15,0 21 3 16,0 17-7-16,-19 12 13 16,1 9 14-16,0 6-5 15,4 3 5-15,5 2-26 16,0-2 5-16,9-7-3 15,0-5 1-15,0-9-5 16,18-5-1-16,23-9 4 0,10-11-10 16,8-14-88-16,19-13-206 15,23-12-428-15</inkml:trace>
  <inkml:trace contextRef="#ctx0" brushRef="#br0" timeOffset="502197">3168 1522 554 0,'0'0'178'0,"0"0"-88"16,0 0 8-16,0 0-13 16,-266-8-33-16,207 8 34 15,27 0-33-15,13 6-2 16,1-4-6-16,18-2-36 16,0 4 16-16,0-2-25 15,27 4 0-15,51-2 18 16,64-4-10-16,55 0 3 15,36-6-11-15,65-15 9 16,18 4-2 0,9-1-7-16,-18 12 0 0,-51 6-6 15,-68 0-4-15,-102 8-167 16,-72 16-199-16</inkml:trace>
  <inkml:trace contextRef="#ctx0" brushRef="#br0" timeOffset="505614">7077 1785 321 0,'0'0'100'16,"0"0"5"-16,0 0-35 0,0 0 13 15,0 0-6 1,0 0-12-16,0 0-9 0,-142-67-14 16,142 62 35-16,0 5-36 15,0-4-16-15,0 4 0 16,23 0-10-16,36-5-13 15,47-4 14-15,63-6-9 16,46-6 18-16,64 1-19 16,37-6-4-1,18 3 21-15,-18 3-15 0,-18-1-8 16,-33 6 0-16,-50 1 8 16,-36 5-21-16,-69 9 9 15,-60 0-104-15,-50 0-201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25:09.4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19390 1168 733 0,'0'0'167'16,"0"0"-55"-16,0 0 65 15,0 0-60-15,0 0-63 16,0 0-25-16,0 0-22 16,91-62-3-16,-31 62 6 15,8 3-3-15,-8 23-4 16,-24 3-3-16,-4 9 0 15,-13 3-7-15,-19 5 9 16,0 7-2-16,-19 2 1 0,-40 1 7 16,-10 2-8-16,-22-9 2 31,13-7-2-31,18-16 7 0,33-11 4 0,9-7-10 16,18-8-1-16,0 0 4 15,0 0-13-15,0 0 9 16,9 0-6-16,27 0 1 15,15 5 10-15,-1-1 7 16,10-1-10-16,-1 3 5 16,-9 0-6-16,5 0-1 15,-4 5-22-15,-1 4-70 16,0 2-220-16,-13 4-314 16</inkml:trace>
  <inkml:trace contextRef="#ctx0" brushRef="#br0" timeOffset="332">20694 1246 952 0,'0'0'198'0,"0"0"-70"15,0 0 10-15,0 0-51 0,0 0-63 16,0 0 5-16,-69-31-29 16,69 59 0-16,42 16 5 15,13 11 1-15,4 0 5 16,14 1-11-16,5 2 5 16,0-4 1-16,9-8-6 15,-5-6 0-15,-4-5-4 16,-18-8-21-16,-24-11-25 15,-4-6-93-15,-32-10-88 16,0 0-27-16,0 0-164 16</inkml:trace>
  <inkml:trace contextRef="#ctx0" brushRef="#br0" timeOffset="558">21248 1284 539 0,'0'0'102'0,"0"0"32"0,0 0 29 15,0 0-47-15,-32-158 13 16,32 152-32-16,0 6-14 16,-9 0-19-16,0 0-51 15,-10 6-13-15,-13 38-15 16,-27 19 15-16,-10 18 21 16,0 0-21-16,1 3 0 15,-1-6-7-15,10-2 3 16,8-8-93-16,33-16-151 15,18-8-133-15</inkml:trace>
  <inkml:trace contextRef="#ctx0" brushRef="#br0" timeOffset="1105">21976 1178 845 0,'0'0'198'16,"0"0"-73"-16,0 0 24 16,0 0-29-16,0 0-51 15,0 0-19-15,59-111-44 16,-59 111 13-16,0 0-19 0,0 0-17 16,0 30 15-16,0 11-18 15,0 8 20-15,0 7 6 16,0-1 2-16,0 0-1 15,0-5-7-15,0-12-19 16,0-12 6-16,0-9-30 16,0-7 0-16,23-4 4 15,5-6 2-15,-1 0 37 16,5 0 0-16,-4 0 2 16,-5-16-4-16,4-1 7 15,-18 0-5-15,0 2 20 16,5-2-20-16,-14 0 37 15,0 2 0-15,0-2-9 0,0-1 18 16,0 6-31-16,0 0 6 16,0 6 14-16,0 4-28 15,0-1 23-15,0 3-9 16,0-2-19-16,0 2 17 16,0 0-18-16,0 0-1 15,0 5 0-15,0 29 0 16,0 16 0-16,0 9 0 15,-14 5 3-15,5 0-3 16,0 0 0-16,9-5-5 16,-9-1-9-16,-9-3-133 15,-5-8-128-15,4-6-376 16</inkml:trace>
  <inkml:trace contextRef="#ctx0" brushRef="#br0" timeOffset="4852">22017 356 542 0,'0'0'155'0,"0"0"-36"16,0 0 8-16,0 0-44 16,0 0-4-16,0 0-20 15,-32-82 11-15,32 82-14 16,-18 0-48-16,-1 0-2 16,-4 6-6-16,-13 32 0 0,4 15 0 15,13 13 8-15,1 8-8 16,18-1 0-16,0-9-2 15,18-9-8-15,33-14 3 16,-1-14-14-16,10-13 19 16,-1-11-2-16,-4-3 4 15,5 0 0-15,-1-21 3 16,1-7 9-16,-10-8-11 16,0-1 7-16,-13 4 17 15,-14 7-25-15,-5 3 20 16,-9 11-17-16,-9 9 6 15,23 3-16-15,-14 0 7 0,10 0-3 16,8 9-7-16,-4 11-4 16,-5-6 13-16,-9-2 0 15,-9-3-11-15,10-6 8 16,-10 1 4-16,0-2 0 16,0-2 11-16,0 0-7 15,0-2 20-15,-19-20-24 16,-8 0 0-16,-14 0 5 15,13 6-5-15,-13-3 0 16,9 11 1-16,14 5 8 16,-1 3-16-16,-13 0 7 15,23 3 0-15,-9 26-9 16,18 9 9-16,0 4-7 16,0-5 4-16,27-2-15 0,14-6 4 15,1-6 10-15,-6-8-3 16,-4-9 0-16,-4-6 7 15,4 0 0-15,-14-6 7 16,0-20-3-16,-18-6 4 16,0-3-8-16,0-6 8 15,0-3 2-15,-9 3-7 16,-18 6 15-16,-14 9-3 16,13 12-8-16,5 5-11 15,14 9 4-15,-9 0-3 16,9 14-9-16,9 24 12 15,0 3-2-15,0 0-3 16,36-6-26-16,15-6 20 0,8-8-3 16,19-13 5-16,-9-8 4 15,13 0 5-15,-13-17 0 16,-10-18 9-16,-13-12-5 16,4-14 16-16,-8-6 15 15,-15-10-16-15,-9-4 22 16,-18-3-5-16,0 2-4 15,0 15 14-15,-18 20-42 16,0 21 28-16,9 14-32 16,-1 12 0-16,-3 3-11 0,13 55 0 15,-19 23 11 1,19 23 10-16,0 6-10 0,0-5 0 16,0-8 0-16,32-10-16 15,5-15 8-15,4-13-22 16,-4-17 7-16,-5-20-2 15,-14-13-7-15,14-9 32 16,-13 0 3-16,8-17 5 16,5-18 3-16,-14-3-8 15,-9-6-3-15,5 3 18 16,-14-3-16-16,0 4 0 16,0 2 4-16,0 6 4 15,-14 8-9-15,-4 9-1 16,9 4-3-16,9 7-7 15,0 4 7-15,0 0-3 0,0 0-12 16,0 28-6-16,9 9 22 16,23 1 2-16,-4 5-5 15,13 1-4-15,5 6 4 16,-5-3 5-16,9-3-5 16,-22-4 9-16,-5-7-4 15,-5-1 0-15,-18-12 0 16,0-6-9-16,0-2 1 15,0-9-25-15,-50-3 33 16,-19 0 5-16,0 0-4 16,-9 0-1-16,-4-11-130 15,4-1-197-15</inkml:trace>
  <inkml:trace contextRef="#ctx0" brushRef="#br0" timeOffset="-11183">6417 1783 694 0,'0'0'209'16,"0"0"-69"-16,0 0 6 15,0 0-26-15,0 0-9 16,0 0-59-16,0 0-1 15,9-24 3-15,0 24-37 16,-9 0 10-16,0 0-22 16,10 0 1-16,-10 16-12 15,9 29 3-15,-9 19 3 16,9 6 1-16,-9 2 8 16,23-1-9-16,-14-6 0 15,0-7-24-15,9-9-3 0,5-5-75 16,-14-12-99-16,10-11-91 15,13-12-206-15</inkml:trace>
  <inkml:trace contextRef="#ctx0" brushRef="#br0" timeOffset="-10842">7236 1733 579 0,'0'0'146'0,"0"0"-99"16,0 0-1-16,0 0-17 0,0 0 6 15,0 0-1-15,165-6-33 16,-142 36 15-16,-5 10 12 16,-18 13-22-16,0 4 4 15,0 8-8-15,-9-3 9 16,-23-4-8-16,-18-3 11 15,4-8-6-15,14-12 4 16,23-15-11-16,9-8 14 16,0-6-15-16,0-4 0 15,0-2 0-15,41 0 1 16,19 0 19-16,-1 0-5 16,19-14-12-16,9-7-6 0,14-2-44 15,-14 2-228-15</inkml:trace>
  <inkml:trace contextRef="#ctx0" brushRef="#br0" timeOffset="-10322">8715 1713 629 0,'0'0'149'16,"0"0"-46"-16,0 0-21 0,0 0-32 16,0 0-10-16,0 0-38 15,18-32 3-15,24 32-3 16,8 5 4-16,-14 12 10 16,-3 1-16-16,3 2 4 15,-13 4 6-15,-5 2-10 16,-18 1 1-16,0 1-1 15,0-1-16-15,0-4 16 16,-18-3-3-16,-5-1 8 16,14-11 11-16,9-2-12 15,0-6 7-15,0 0-11 16,0 0-9-16,0 0 9 16,0 0 11-16,0 0-8 0,23 0 10 15,4 5-8-15,1 7-1 16,13 2-4-16,-9 5 7 15,5-3-7-15,-5 3 0 16,-5-2 0-16,-18 3-4 16,14 3 4-16,-23-2-2 15,0 2-2-15,0 3-19 16,-41-2 20-16,-9-4-5 16,-10-5-2-16,24-7-27 15,3-5-85-15,15-3-82 16,18 0-60-16,18-14-119 15</inkml:trace>
  <inkml:trace contextRef="#ctx0" brushRef="#br0" timeOffset="-9929">9594 1741 526 0,'0'0'210'0,"0"0"-55"15,0 0-8-15,0 0-21 16,0 0-11-16,0 0-27 15,0-81-30-15,0 81-38 16,0 0-16-16,0 21-4 16,0 17 0-16,0 11 0 15,0 3 6-15,18-5-6 16,23-7 0-16,10-7-4 16,-6-12-3-16,6-10-1 15,-1-11 8-15,-9 0 1 0,-13 0 12 16,-10-3-11-16,5-12-2 15,-5-4 5-15,-18-2 15 16,0 3-17-16,0-2 8 16,0 8 24-16,0 10-22 15,0 2 17-15,0 0-30 16,0 8-3-16,0 38-2 16,0 18 4-16,0 13 1 15,0-2 0-15,0-2-3 16,0-5-9-16,0-2-68 15,0-10-200-15,-41-3-383 0</inkml:trace>
  <inkml:trace contextRef="#ctx0" brushRef="#br0" timeOffset="-8645">7795 3068 92 0,'0'0'777'16,"0"0"-615"-16,0 0-23 0,0 0 13 15,0 0-29-15,0 0-65 16,-46-75-19-16,37 75-8 16,-14 0-20-16,-4 23-11 15,4 18 0-15,-5 18 11 16,10 10-11-16,18 7 0 15,0 3 0-15,0-1-2 16,27-7-8-16,24-16 10 0,8-20-10 16,1-15 3-16,-10-16-3 15,-4-4 13-15,-5 0-3 16,0-9 15-16,-22-12-7 16,-10 1 4-16,0-4 8 15,-9 4-12-15,0-3 26 16,0-1-32-16,-28 7 3 15,-31 2-5-15,-1 6-8 16,-8 4 7-16,8 5-20 16,19 0-67-16,23 0-71 15,18 0-188-15,41 0-430 16</inkml:trace>
  <inkml:trace contextRef="#ctx0" brushRef="#br0" timeOffset="-7790">10056 3100 806 0,'0'0'190'0,"0"0"-68"15,0 0 16-15,0 0 7 16,0 0-89-16,0 0-4 15,-59-113-33-15,40 113-12 0,10 0-14 16,-23 3 9-16,14 26-2 16,9 9 0-16,9 5-3 15,0 1 2-15,9 6 1 16,41-3-24-16,1-1 23 16,3 1-7-16,-3-3 8 15,-10-1-16 1,-13-2 14-16,-6 0 2 0,-3-6-1 15,-10-2 3-15,-9-7-3 16,0-3 1-16,0-2-16 16,-28-7 15-16,-4-5-7 15,-4-9 8-15,4 0 21 16,13 0-20-16,-13-9 13 16,23-20-11-16,0-6-3 15,9-12 15-15,0-5-14 0,27-12-1 16,33-7 2-16,0 5-2 15,-1 7-1-15,-9 12-32 16,-18 13-88-16,-13 8-34 16,-19 1-165-16</inkml:trace>
  <inkml:trace contextRef="#ctx0" brushRef="#br0" timeOffset="-9229">6463 3188 370 0,'0'0'320'15,"0"0"-173"-15,0 0-24 16,0 0 2-16,0 0-15 16,0 0-37-16,0-20 8 15,0 20-21-15,0 0-31 16,0 0-2-16,0 0-27 15,0 0 0-15,0 0 11 16,0 17-11-16,0 4 10 16,0 8-10-16,0-3 10 15,14 6-11-15,4 3 1 16,9 3 0-16,15 0 2 16,-1 0 7-16,-14-3-9 15,14 0 0-15,-13-3 9 0,13-5-11 16,-32-4 2-16,10-4 0 15,-19-3-2-15,0-4 5 16,0-1-6-16,0-2 1 16,-28 0-10-16,-22-4 10 15,-10-5 2-15,-8 0-64 16,-1 0-51-16,19 0-54 16,13-20 2-16,14-12-69 15,14-12-117-15</inkml:trace>
  <inkml:trace contextRef="#ctx0" brushRef="#br0" timeOffset="-9051">6426 3180 428 0,'0'0'171'0,"0"0"-59"0,0 0 19 16,0 0-33-16,0 0-34 16,0 0-16-16,119-68-35 15,-59 66 11-15,18 2-23 16,9 0 7-16,4 0-16 15,-4 0-39-15,5 0-227 16</inkml:trace>
  <inkml:trace contextRef="#ctx0" brushRef="#br0" timeOffset="-6059">9859 881 331 0,'0'0'208'16,"0"0"-45"-16,0 0-15 15,0 0-18-15,0 0-28 16,0 0 13-16,19-52-33 16,-19 52-12-16,0-3 4 15,0 0-28-15,-19-6 1 0,-68 3-43 16,-41 0-4-16,-50 6 0 15,-60 0-6-15,-46 0 6 16,-46 9 0-16,-13 14-6 16,-14 1 0-16,14 2 3 15,27-1 6-15,18 2 11 16,33-6-14-16,50-4 0 16,18-1-14-16,37-5 17 15,31-4-3-15,29 3 0 16,45-4 9-16,23 0-10 15,4 9 1-15,5 5 0 16,-4 15-8-16,-14 15 2 16,13 15 6-16,-4 12 0 15,-4 14 1-15,4 10-2 0,13 11 1 16,-13 2 0-16,5 8 4 16,-5 3 6-16,4-1-10 15,-4 3 2-15,5 8 8 16,8 8 6-16,-13 11-16 15,14 4 2-15,9-7 5 16,0-3 1-16,-5-10-4 16,14-10 0-16,0-11 3 15,0-18 0-15,0-11-7 16,0-10 0-16,14-11 1 16,-5-7 3-16,-9-9-4 0,9-11 0 15,0-4 9 1,0-9-12-16,-9-7 3 0,10-6 0 15,3-2-9-15,6 0 6 16,-1-6 3-16,14 2-3 16,-5-2 8-16,33-3-5 15,9-3 0-15,22 0 4 16,5 0-5-16,32 0 2 16,10 0-1-16,22 0 1 15,5 0 7-15,36 0-8 16,5 0 0-16,18 3 6 15,33 0-11-15,13-3 5 0,23 0 0 16,13 0-4-16,10 0 9 16,9 0-5-16,-18-9 0 15,-9-3 2-15,-42 0-5 16,-32 1 3-16,-4 0 0 16,-23-1 0-16,9 0 11 15,-9 0-13-15,13-5 2 16,-45 3 0-16,13-4-9 15,-31 3 9-15,-19-2 0 16,0-1-6-16,-27 4 15 16,-14-1-9-16,-28 0 0 15,-17 4 4-15,-15-4-6 16,5-2 2-16,-14-7 0 0,14-8 0 16,-13-6 11-16,8-11-11 15,-4-7 0-15,14-15 8 16,-14-12-9-16,4-16 1 15,5-12 0-15,-4-11 2 16,4-10 9-16,-14-8-11 16,9-9 0-16,-4-5 8 15,-4 1 2-15,-10 5-9 16,-9 3-1-16,0-2 9 16,0 8 3-16,-9 5-4 15,-19 2-8-15,-13-2 4 16,-9 4 4-16,22 0-8 15,-13 17 0-15,13 19-1 16,-4 21 12-16,-9 15-11 0,14 11 0 16,-1 7 5-16,-13 8-8 15,0 0 3-15,-19 3 0 16,-27 3-10-16,-50 4 7 16,-41 8 0-16,-79 8 1 15,-49 6-37-15,-29 0 2 16,-31 38-71-16,-9 21-122 15,18 10-108-15,32 4-535 16</inkml:trace>
  <inkml:trace contextRef="#ctx0" brushRef="#br0" timeOffset="-5364">5657 2782 233 0,'0'0'315'0,"0"0"-228"16,0 0-20-16,0 0 19 15,0 0-14-15,0 0-40 0,-160-2-15 16,160 2-17-16,0 0-30 15,41 0 30-15,37 2 9 16,50-2 30-16,60 0-6 16,50 0 5-16,69-22 9 15,54-10-41-15,24-7 8 16,31 6-14-16,1-4 8 16,-14 5-8-16,-10 6 0 15,1-3 0-15,13-7 0 16,5 5 6-16,5-7-6 15,-23 3 0-15,-37 1 3 16,-51-2-3-16,-31 4 0 0,-60 3 2 16,-64 8-8-16,-64 4 6 15,-55 8 0-15,-32 3-2 16,-41 0-144-16,-60 0-537 16</inkml:trace>
  <inkml:trace contextRef="#ctx0" brushRef="#br0" timeOffset="-4480">6664 1421 326 0,'0'0'190'0,"0"0"-50"16,0 0-48-16,0 0 5 16,0 0 6-16,0 0-48 15,0 0 15-15,9-134-7 16,1 122-17-16,-1 6 33 16,-9 3-33-16,9 0-11 15,-9-1 18-15,0 4-36 16,0 0 19-16,9-1-11 0,-9 1-21 15,0 0 27 1,14 0-29-16,4 0 0 0,0 14 5 16,33 33 3-16,-10 23 1 15,5 23 4-15,-5 27-15 16,-14 19 42-16,5 19-23 16,-13 8-14-16,-19 21 8 15,0 9-5-15,0 5-4 16,0-9-4-16,0-9 11 15,0-7-15-15,0-13 4 16,0-8 0-16,0-24 0 16,0-35 6-16,0-26-6 15,9-23 0-15,14-20-15 16,-23-16 2-16,0-8-58 16,0-3-43-16,0 0-84 15,-32-13-206-15</inkml:trace>
  <inkml:trace contextRef="#ctx0" brushRef="#br0" timeOffset="-3978">8143 1304 495 0,'0'0'192'16,"0"0"-39"-16,0 0 10 15,0 0-47-15,0 0-2 16,0 0-29-16,-9-82-21 16,9 82-5-16,0 0-41 15,0 0 13-15,0 0-31 16,0 24 7-16,18 31-4 16,0 33 0-16,14 25 1 15,-4 33 21-15,-5 26-13 0,-5 16 15 16,-9 12-24-1,0 4 5-15,0-5-6 0,14-12 0 16,-4-28-2-16,-10-19 1 16,14-22 8-16,-14-22-9 15,9-17 0-15,-9-20-18 16,0-19 0-16,1-14-88 16,-10-12-100-16,0-10-100 15,0-4-625-15</inkml:trace>
  <inkml:trace contextRef="#ctx0" brushRef="#br0" timeOffset="-3361">9458 1293 258 0,'0'0'203'0,"0"0"-48"0,0 0-22 16,0 0-14-16,0 0 7 15,0 0-23-15,-60-77-31 16,60 72 5-16,0 5-30 15,0-2 11-15,0 2 0 0,0 0-48 16,0 0 19-16,0 7-26 16,0 36 12-16,37 29-1 15,4 27-4-15,0 27 4 16,5 20 39-16,4 17-43 16,-9 9 5-16,-22 9-14 15,-1 12 7-15,-18-4-3 16,0-8-5-16,0-20 0 15,0-24-1-15,0-27 1 16,0-23 0-16,14-16 0 16,4-25-10-16,-9-17-3 15,0-11-64-15,-9-7-93 16,0-5-109-16,-9-2-453 16</inkml:trace>
  <inkml:trace contextRef="#ctx0" brushRef="#br0" timeOffset="12383">5282 3970 20 0,'0'0'12'16,"0"0"-10"-16,0 0 3 16,0 0-5-16,0 0 0 15,0 0 18-15,0 0-9 0,-23-9 1 16,14 9 0-16,9 0-9 16,0 0-1-16,0 0 2 15,0 0 3-15,0 0 6 16,0-3 9-16,0 3 6 15,0 0-11-15,0 0-15 16,0 0 4-16,-9 0-4 16,9 0-13-16,0 0-10 15,0 0-26-15,-9 0-14 16</inkml:trace>
  <inkml:trace contextRef="#ctx0" brushRef="#br0" timeOffset="12863">5222 3949 138 0,'0'0'70'0,"0"0"-39"16,0 0 16-16,0 0-1 16,0 0 4-16,0 0 5 15,0-14-10-15,0 11-12 16,0 3-7-16,0 0-23 15,0 0 11-15,0 0-14 0,0 0-10 16,0 0-4-16,0 0-65 16,0 0-23-16,0 0 22 15,0 0-125-15</inkml:trace>
  <inkml:trace contextRef="#ctx0" brushRef="#br0" timeOffset="14086">8024 2751 113 0,'0'0'44'0,"0"0"-44"15,0 0-7-15,0 0-24 16,0 0-71-16</inkml:trace>
  <inkml:trace contextRef="#ctx0" brushRef="#br0" timeOffset="20817">4746 1619 603 0,'0'0'160'16,"0"0"-6"-16,0 0-43 16,0 0 1-16,0 0-16 15,0 0-26-15,0 0-16 16,-9-64-16-16,-9 64-19 15,9 0 5-15,-14 0-21 16,-5 0-1-16,19 10-2 16,-9 15 6-16,4 10-6 15,5 5 0-15,9 8 0 16,0-2 0-16,23 3 0 16,23-5 0-16,13-12 1 15,1-11 3-15,-1-12-4 16,-18-9 3-16,-4 0-2 0,4 0 16 15,-22-12-7-15,3-17 27 16,-3-6 15-16,-19 0-28 16,0-6 6-16,0 3-9 15,0 3-17-15,-32 2 16 16,-5 7-20-16,-4 3 0 16,-9 12-2-16,13 5-4 15,-4 6 0-15,4 0 2 16,-4 0-17-16,9 29-14 15,14 15-74-15,18 3-101 16,0 5-175-16</inkml:trace>
  <inkml:trace contextRef="#ctx0" brushRef="#br0" timeOffset="21453">4609 3317 61 0,'0'0'712'0,"0"0"-536"15,0 0-29-15,0 0 34 16,0 0-42-16,0 0-81 16,-27-44-2-16,17 41-10 15,10 3-25-15,0 0 24 16,0 0-38-16,-13 0-3 16,4 21-4-16,-1 13 2 15,-8 10 1-15,9 3-3 16,9-1 0-16,-14 4 3 0,14-1-3 15,0 3-1-15,0-4-9 16,0-1-123-16,0-3-239 16</inkml:trace>
  <inkml:trace contextRef="#ctx0" brushRef="#br0" timeOffset="22476">5991 502 421 0,'0'0'325'15,"0"0"-187"-15,0 0 16 16,0 0-23-16,0 0-34 0,0 0-12 15,0 0-21-15,-9-15-14 16,0 13 0-16,9 2-27 16,0 0-11-16,0 0 1 15,0 0-11-15,0 0-4 16,-9 2-5-16,-5 19-4 16,14 8 10-16,0 6 1 15,0-6 0-15,0 0-2 16,0-3 7-16,32-8-5 15,5-9 0-15,13-6 3 16,-9-3-3-16,10 0 0 16,-15-9 0-16,-4-23 17 0,-13-6-14 15,-10-6 3-15,0-3-1 16,-9 1-5-16,0 2 13 16,-18 9-13-16,-23 11-1 15,4 10-7-15,-4 8 2 16,13 3 2-16,-13 3-1 15,0 0-5-15,4 27-11 16,5 19-82-16,23 10-164 16,9-1-129-16</inkml:trace>
  <inkml:trace contextRef="#ctx0" brushRef="#br0" timeOffset="22842">7333 461 711 0,'0'0'181'16,"0"0"-39"-16,0 0 12 0,0 0-35 16,0 0-20-1,0 0-14-15,0-26-40 0,0 26-8 16,0 0-13-16,0 0-21 16,0 0 8-16,0 0-11 15,0 13 0-15,0 9-5 16,-10 10 12-16,1 5-5 15,0 2-2-15,0 7 1 16,9 1-8-16,0 5-61 16,0 1-147-16,0-6-179 15</inkml:trace>
  <inkml:trace contextRef="#ctx0" brushRef="#br0" timeOffset="23463">8953 272 734 0,'0'0'130'0,"0"0"-19"15,0 0-3-15,0 0-33 16,0 0-28-16,0 0-8 16,-69-6-30-16,69 9 17 15,10 8-18-15,26 4-4 16,5 2 23-16,1 1-22 16,-6-1 0-16,5 7-3 15,-22-4 4-15,-10 4-6 0,-9 1 0 16,0 5-2-16,-9 5-4 15,-42 3 9-15,-8-3-3 16,-10-3 0-16,23-9 6 16,5-5-5-1,23-3-1-15,18-7 1 0,0 1-2 16,0-1 1-16,0 1 0 16,9 0 2-16,18-1 4 15,15-4 0-15,8-2 2 16,-4-2-7-16,13 0 9 15,1 0-10-15,-1 0-11 16,1 0-251-16,-10 0-534 0</inkml:trace>
  <inkml:trace contextRef="#ctx0" brushRef="#br0" timeOffset="24155">9910 403 594 0,'0'0'123'0,"0"0"-36"16,0 0 9-1,0 0-32-15,0 0-37 16,0 0 25-16,0-50 1 0,0 41-4 15,0 1 22-15,0-4-21 16,0 4 10-16,0-2-3 16,0 4-17-16,0 1 8 15,0-2-24-15,0 5 1 16,0 0 1-16,0-4-20 16,9 0 17-16,0-6-20 15,9 0 4-15,5-2-1 16,-4 5-6-16,13-1 0 15,-5 5-5-15,0 5 13 16,15-3-8-16,-24 3 0 16,5 0-1-16,-5 0-5 0,-18 0 3 15,9 0-3-15,-9 12 1 16,0-6-7-16,0 3 11 16,0 5-12-16,0 0 13 15,-18 4 0-15,-14-3 0 16,14-6 0-16,-1-3-1 15,10 0 5-15,-5-1-4 16,14-2 0-16,0-3 3 16,0 0-4-16,0 0 1 15,0 0 0-15,0 0-6 16,0 0 7-16,23 0-1 16,-4 0 2-16,-10 3 1 15,23 0 3-15,-5 9-6 0,15 5 0 16,-15 3-4-16,14 6 5 15,-13-2-1-15,-5 5 0 16,-5-2 4-16,-18-4-9 16,0-3 5-16,0-2-12 15,-9-4 11-15,-51-2-27 16,-8-6 7-16,-10 0-67 16,4-6-33-16,6 0-23 15,31 0-49-15,-4 0-238 16</inkml:trace>
  <inkml:trace contextRef="#ctx0" brushRef="#br0" timeOffset="35519">8834 3130 439 0,'0'0'88'16,"0"0"47"-16,0 0-82 16,0 0 41-16,0 0-38 0,0 0-30 15,-41-18 29-15,41 16-16 16,0-2 10-16,0-2-1 15,32-5-46-15,-5 2 13 16,15-3-15-16,-6 7 4 16,5 2-11-16,-22 3 8 15,4 0-1-15,-23 0 0 16,0 0 4-16,9 0-4 16,-9 0 0-16,0 6-6 15,0 14-4-15,0 10 6 16,0 8 4-16,0 6-1 15,0 5 11-15,0-3-10 16,-23 1 0-16,23-3 4 16,-9-7-9-16,9-4 5 15,0-7 0-15,0-6-3 0,0-5 1 16,23-3-3-16,4-10-70 16,-9-2-187-16,-4 0-343 15</inkml:trace>
  <inkml:trace contextRef="#ctx0" brushRef="#br0" timeOffset="36071">9031 2693 566 0,'0'0'96'16,"0"0"19"-16,0 0-63 16,-238-30 1-16,160 30 1 15,0 0-45-15,-13 19 9 16,22 9-11-16,0 13-4 16,10 6 22-16,8 14-21 15,24 9-2-15,9 11 6 16,9 15 2-16,9 4-8 15,0 5-2-15,0 2 11 16,27-7-11-16,23-7 0 16,10-11 0-16,9-15-4 0,17-12 16 15,6-11-12 1,4-9 0-16,14-11 7 0,9-15-1 16,0-9-6-16,-14 0 0 15,-4-22 26-15,-14-19-6 16,-18-6 47-16,-19-10-11 15,-9-16-8-15,-22-11 16 16,-19-19-36-16,0-7-15 16,-42-7 18-16,-26 3-30 15,-28 12 15-15,-23 12-16 16,0 20 10-16,-10 11-9 16,1 15-1-16,9 16 0 0,-9 9-10 15,18 17 3-15,23 2 4 16,28 17-35-16,17 33-112 15,42 14-22-15,0 12-140 16</inkml:trace>
  <inkml:trace contextRef="#ctx0" brushRef="#br0" timeOffset="38270">9141 4060 422 0,'0'0'207'15,"0"0"-43"-15,0 0 14 16,0 0-58-16,0 0-24 16,0 0 9-16,0-97-4 15,0 87-44-15,0 1 1 16,0 6-7-16,0 3-28 16,0 0 10-16,0 0-33 0,0 8-7 15,0 39 3-15,-9 26 8 16,-14 17 3-16,4 12-7 15,1 9 6-15,-5 6-3 16,5 0-3-16,9-3 0 16,9-9 2-16,0-18 4 15,0-26-6-15,0-22 0 16,0-23 7-16,0-12-17 16,0-4 10-16,0 0 0 15,0 0 19-15,0-6-17 16,0-30 17-16,-23-16-19 15,-5 0 7-15,-13-3-3 16,5 2-4-16,-6 9 0 16,6 9-4-16,13 12 10 0,5 14-6 15,8 3 0-15,10 6-8 16,0 0 2-16,0 22-17 16,0 23 23-16,0 11 1 15,37-4 7-15,22-8-8 16,10-6 0-16,23-15 3 15,-5-8-3-15,-10-12 0 16,15-3 0-16,-23 0 1 16,-1-9 10-16,-17-20-11 15,-24-6 0-15,-4 0 6 16,-23 3-13-16,0 6-16 16,-41 8-108-16,-19 15-127 0,10 3-158 15</inkml:trace>
  <inkml:trace contextRef="#ctx0" brushRef="#br0" timeOffset="41246">7896 5443 606 0,'0'0'215'0,"0"0"-75"0,0 0-20 16,0 0 26-16,0 0-19 16,0 0-32-16,32-50-13 15,-32 50-46-15,0 0 21 16,0 0-24-16,0 0-24 15,0-5 24-15,-14 2-28 16,-32-4 11-16,-27 5-16 16,-5 2 12-16,-9 0-12 15,-4 0 0-15,22 0 4 16,0 0-12-16,19 6 12 16,13-3-4-16,19 2 0 15,-14-2-4-15,23 0 4 0,0 5 0 16,9 2 2-16,0 4-12 15,-10 7 9-15,10 7 1 16,-13 11 0-16,13 5 7 16,0 8-7-16,0 15 0 15,0 6 7-15,-9 6-18 16,9 2 11-16,-10 4 0 16,1-2-2-16,9 0 12 15,-18 2-10-15,9-2 0 16,-5-5 3-16,5-8 0 15,-9 0 0-15,8-9-3 16,-12-12 7-16,22-11 3 16,-10-12-7-16,10-11-3 15,0-7 3-15,0 0-9 0,0-8 9 16,0 0-3-16,0 0 0 16,0 0 12-16,0 0-7 15,10 0-5-15,22 0 3 16,27 0 1-16,10 0-4 15,-1-13 0-15,10-1-2 16,-9-4 8-16,13 3-12 16,-22 4-25-16,-24 11-65 15,-17 0-80-15,-19 0-232 16,0 28-621-16</inkml:trace>
  <inkml:trace contextRef="#ctx0" brushRef="#br0" timeOffset="43272">8349 6038 616 0,'0'0'125'0,"0"0"-54"16,0 0 35-16,0 0 59 16,0 0-68-16,0 0-35 0,0 0 0 15,-9-29-20 1,18 17-5-16,0-6 14 0,5 1-13 15,-5-7 7-15,0 2-30 16,9-5 5-16,1-5 6 16,4 3-24-16,4-4 12 15,-4 7-11-15,-5 6 1 16,0 6 6-16,-8 5-9 16,-10 3-1-16,0 3 3 15,0 0 7-15,9 3-10 16,-9 0 0-16,0 0-1 15,0 0-11-15,0 3 4 16,0 36 2-16,0 12-4 0,0 17 20 16,14-1-9-1,-5-2-1-15,0-5 6 0,0-3-8 16,0 0 2 0,0-8 0-16,5-2-1 0,-14-12 8 15,9-9-7-15,-9-7 0 16,0-9 1-16,0-4-4 15,0-3 3-15,0 0 0 16,0-3-7-16,-32 0 15 16,-4 0 3-16,-15 0-10 15,10 0 6-15,14 0-5 16,17 0 0-16,-3 0-2 16,13 0 0-16,0 0 10 15,0 0-10-15,0 0 0 0,0 0-5 16,13-3-2-16,24-3-1 15,4-2 8-15,28-5 2 16,-1 5 6 0,1-1-8-16,0 1 0 15,-1-1-10-15,1 3 5 0,-9 3-87 16,-10 3-86-16,-41 0-170 16,-9 0-253-16</inkml:trace>
  <inkml:trace contextRef="#ctx0" brushRef="#br0" timeOffset="44012">10065 5889 822 0,'0'0'175'0,"0"0"-67"16,0 0 45-16,0 0-36 16,0 0-48-16,0 0-7 15,0-58-43-15,32 49-13 16,5 4 4-16,4 5-3 15,0 0-6-15,-4 0-1 16,-5 20-7-16,-4 18 2 16,-6 5 5-16,-22 13-8 15,0-1 2-15,-22 7 12 16,-38-4-3-16,10-10-3 16,4-9 12-1,14-13-12-15,14-14 0 0,18-6 0 0,0-6-4 16,0 6 6-16,0 0-2 15,0 0 2-15,27-1 3 16,14-2 11-16,19-3-16 16,18 0 3-16,-1 0 9 15,33-6-6-15,-9-14-12 16,-14 2-28-16,-9 1-149 16,-37 0-134-16,-14-1-325 15</inkml:trace>
  <inkml:trace contextRef="#ctx0" brushRef="#br0" timeOffset="44527">10944 5362 817 0,'0'0'162'0,"0"0"-19"0,0 0 13 15,0 0-58-15,0 0-28 16,0 0-30-16,-68-115-19 16,109 104-2-16,27-4-15 15,-8 3 0-15,9 4 10 16,-19 2-11-16,-13 6 19 16,4-3-12-16,-14 3-7 0,5 0 12 15,-13 0-8-15,-1 0-5 16,5 27 13-16,-5 7-11 15,0 10 19-15,-18 18-3 16,10 11-18-16,-10 11 25 16,0 18-25-16,0 6 14 15,0 3-7-15,0-4-1 16,0-1 1-16,0-7-9 16,0-9 3-16,0-5 6 15,0-10-9-15,0-5 0 16,0-8 4-16,0-15 1 15,0-13 3-15,0-10-8 16,0-10 0-16,0-8-1 16,0 0 3-16,0 0-2 0,-19 3 0 15,-40 2 3-15,-28 7-3 16,-32-1 0-16,-9 3-87 16,-1 2-143-16,-8 0-529 15</inkml:trace>
  <inkml:trace contextRef="#ctx0" brushRef="#br0" timeOffset="46377">4046 6201 235 0,'0'0'442'0,"0"0"-274"16,0 0-16-16,0 0-7 0,0 0-43 16,0-176-10-1,-18 145-21-15,-1-1-18 0,-22 6 6 16,0 6-25-16,14 5-13 15,-24 6 5-15,24 9-19 16,-24 0-7-16,10 0 0 16,-5 29-4-16,5 10-6 15,0 8 11-15,14 1-1 16,17 3 0-16,10-2 6 16,0-3-10-1,10-11 4-15,40-5-12 0,-4-16 5 16,22-8-6-16,-17-6 13 15,-1 0-6-15,-9 0 15 16,-13-18-9-16,-19-5 3 0,14-6 0 16,-23 0 7-1,0-1-9-15,0 2 2 0,0-3 18 16,0 13-20-16,0 5 15 16,-14 4-4-16,14 9-11 15,0 0 0-15,0 0-1 16,0 0-18-16,0 6 18 15,32 15-10-15,9 1 10 16,5 2 0-16,4-6 1 16,-8-4-6-16,3-6 5 15,6-8 0-15,-10 0-4 16,0 0 11-16,-4-5-7 16,4-18 2-16,-14-9 3 15,-4-6 2-15,-4-2-5 16,-10-1 4-16,-9 2 9 0,0 4-11 15,0 12 5-15,0 8-1 16,-9 7-7-16,-1 8 15 16,10 0-16-16,0 0-8 15,0 0 3-15,0 29-16 16,37 14 21-16,4 7 3 16,19 3 2-16,-10-2-5 15,-4-3 0-15,4-4 1 16,-9-9-7-16,-13-6 9 15,-5-9-3-15,-23-6 0 0,0-4-9 16,0-2 2 0,0 1-6-16,-41-9-2 0,-10 0 13 15,24 0-5-15,-5-3 7 16,23-21 0-16,9-8 9 16,0-2-10-16,0-9 1 15,32-5 0-15,4 2-4 16,5 5 5-16,-4 6-1 15,-5 8 0-15,-4 10 4 16,-6 2-4-16,-3 7 0 16,-10 2 0-16,0 4-8 15,14 2 7-15,-14 0-1 16,19 0-1-16,4 16 0 16,4 16 0-16,-4 11 3 0,-4 5 0 15,-5-2-7-15,4-2 7 16,-9 0 0-16,5-6 0 15,-14-9 4-15,1-9-4 16,-10-8 0-16,0-6-3 16,0-6-5-16,0 0 11 15,0 0-3-15,-19 0 8 16,-13-26-7-16,14-4 11 16,0-1-9-16,18-7-1 15,0-6 6-15,0-3-8 16,36-5 0-16,15 5-1 15,-1 3 7-15,9 9-6 16,-22 9 0-16,4 9 1 16,0 5-10-16,-22 6 7 0,-1 6 2 15,-9 0 0-15,-9 0-33 16,0 23-173-16,0 7-206 16</inkml:trace>
  <inkml:trace contextRef="#ctx0" brushRef="#br0" timeOffset="48841">9090 5428 410 0,'0'0'103'16,"0"0"-8"-16,0 0-7 15,0 0 26-15,0 0-43 16,0 0-14-16,-77-58 10 16,77 52 8-16,0-2 2 15,0-2-10-15,0-5-41 16,0 2 3-16,9 3-14 16,9 2-12-16,0 5 20 15,5 3-20-15,5-3 2 16,4 3 0-16,-5 0 0 15,-9 0-5-15,5 0 0 16,5 0 5-16,-19 3-8 0,5 20 3 16,4 7 0-1,-18 19 16-15,0 15-11 0,0 12 31 16,0 9-9-16,0 2-18 16,0 3 12-16,-18 1-20 15,-5 9 6-15,5-7 5 16,-1 1-5-16,-4-1 7 15,5-8-14-15,0-5 5 16,9-7-3-16,-14-5-2 16,23-10 0-16,-19-9 1 0,10-5 7 15,0-14-8 1,-5-10 0-16,5-2 4 16,0-10-8-16,9 1 4 0,0-6 0 15,-9-1-2-15,-9 2 2 16,-15-4 0-16,-17 0 8 15,-9 0-2-15,4 0-12 16,-19 0-36-16,6 0-117 16,22 0-54-16,5-4-129 15</inkml:trace>
  <inkml:trace contextRef="#ctx0" brushRef="#br0" timeOffset="49746">9791 5505 242 0,'0'0'127'0,"0"0"-60"16,0 0 28-16,0 0-12 16,0 0-39-16,0 0-18 15,41-80-22-15,-32 78 7 16,0-2-7-16,-9-1 27 16,9-1 62-16,-9-3-27 15,10 0 9-15,-10-5-16 16,0-3-13-16,9 2 30 15,-9 1-44-15,0 2 6 16,0 7 12-16,0-3-28 0,0 3 20 16,0 2-24-16,0-3-12 15,-37 1 13-15,5 5-19 16,-5-4 0-16,5 4 9 16,5 0-3-16,4 0-3 15,-4 0 3-15,-6 0 1 16,15 6-10-16,0 9 3 15,0 8 0-15,-5 13-2 16,-5 6 7-16,19 15-5 16,-14 9 0-16,14 10 5 15,0 6 7-15,0 0 4 16,0 2 3-16,9-1 16 16,-14-3-34-16,5 2 32 0,-10-3-13 15,10-3-10 1,-9-3 17-16,4-6-16 0,5-3 1 15,0-3 8-15,0-5-19 16,9-6 11-16,0-4-9 16,-9-5 2-16,-1-7 2 15,-3 2-7-15,13-4 0 16,-10-3 1-16,1 0 1 16,9-2-2-16,0-5 0 15,0 0 6-15,0-5-11 16,0-2 5-16,9-4 0 15,24 1-8-15,17-7 19 0,19-5-9 16,-1 0 3-16,10 0 0 16,9 0-10-16,5-3-23 15,-24-14-99-15,-8-3-130 16,-60-4-636-16</inkml:trace>
  <inkml:trace contextRef="#ctx0" brushRef="#br0" timeOffset="260173">535 8071 567 0,'0'0'106'0,"0"0"-40"0,0 0 46 16,0 0-32-16,0 0-28 15,0 0-19-15,0 0-12 16,69 18 33-16,-10-18-2 16,10 0-14-16,32 0 8 15,27 0-28-15,37 0 20 16,22 0-25-16,42-15-10 0,-5-2 19 16,15-5-22-16,-1 6 0 15,0-2 6-15,-23 0 4 16,0 1-10-16,-5-1 0 15,-4 4 2-15,42 2 1 16,8-2-3-16,41-1 0 16,19-2-3-16,28-1 13 15,13-2-10-15,18 5 0 16,9 0 2-16,1 5 3 16,-1-9-3-16,1 2-2 15,-10-4 7-15,1-5-1 16,-15 3-3-16,15-3 1 15,8-2 1-15,-9 6 3 0,-17-1-7 16,-15 0-1 0,-14 1 4-16,-26 2 4 0,-6 0-7 15,-22 0-1-15,-19-4-2 16,-18 1 0-16,-9 2 2 16,-5 4 0-16,14 3-3 15,-9 4 10-15,5-1-7 16,13 2 0-16,-9 1 5 15,-9-1-10-15,4 3 5 16,14 0 0-16,10 3-2 16,-1-6 9-16,32 4-7 15,28-4 0-15,9 1 0 16,18 0-5-16,5 4 5 16,-14-2 0-16,1 0 0 15,13-6 7-15,-5 0-3 0,23-6-4 16,9 2 0-16,1 0-11 15,8 2 10-15,19 2 1 16,4 7 6-16,-4-4 3 16,14 3-7-16,-5-3-2 15,-5 1 2-15,5 2-6 16,-4 3 3-16,3 3 1 16,24 0 0-16,-23 0 8 15,23 0-8-15,-18 0 0 16,-14 0 4-16,-19 0-11 15,-27 6 7-15,0 8 0 16,5-2 0-16,-14-1 10 0,-23-2-6 16,-19-3-4-16,-22 0 2 15,-28-6-2-15,-27 0 7 16,-59 0-7-16,-42 0 0 16,-60 0 1-16,-31 0-1 15,-28 0 0-15,-9 0-14 16,0 0-30-16,-36 0-289 15</inkml:trace>
  <inkml:trace contextRef="#ctx0" brushRef="#br0" timeOffset="262080">389 1363 926 0,'0'0'168'16,"0"0"-25"-16,0 0-16 15,0 0-25-15,0 0-67 16,0 0-15-16,-14-33-4 0,14 33-11 15,0 12-10 1,0 20 5-16,0 12 0 0,0 2 7 16,-9 4-7-16,9-7 0 15,-9-1 4-15,9-11 0 16,-10-1-4-16,10-13 0 16,0-8 4-16,0-3-8 15,0-6 7-15,0 0-3 16,0 0 18-16,0 0-18 15,0-29 43-15,0-12-16 16,0-16-15-16,10-12 3 16,8-6-15-16,5-7 6 15,-14-3 4-15,0 4-6 16,0 14 1-16,-9 20-5 16,0 24 3-16,0 14-3 0,0 9 0 15,0 0-3-15,0 0-2 16,0 24-14-16,0 22 16 15,19 15 1-15,-6 1 2 16,6-1 2-16,-1-10-2 16,5-6 0-16,4-17 0 15,-8-10 7-15,-6-12-15 16,-3-6 8-16,-10 0-4 16,18 0 0-16,9-8 7 15,5-27-3-15,-4-12 7 16,4-3-4-16,-14 2 5 15,-9 3-8-15,0 17 0 0,-9 12 7 16,0 14-7 0,0 2-3-16,0 0-5 0,0 28-14 15,0 22 21-15,0 11 0 16,0 1 1-16,0-4 0 16,0 3-12-16,0 3-25 15,0-2-14-15,14-2-25 16,4-13-63-16,-8-11-53 15,8-16 3-15,14-14-78 16,-14-6-123-16</inkml:trace>
  <inkml:trace contextRef="#ctx0" brushRef="#br0" timeOffset="263267">947 1736 17 0,'0'0'227'0,"0"0"-48"16,0 0 19-16,0 0-30 16,73-170-25-16,-73 130-32 0,0 2-17 15,0 0-14-15,0 0-4 16,0 9-21-16,-13 11-25 15,3 4 12-15,-17 14-21 16,-5 0-5-16,5 0-16 16,-15 23 3-16,15 8-5 15,4 5 2-15,5-1 0 16,8-3-7-16,10-2 9 16,0-11-2-16,0 0 0 15,19-12-8-15,4-3 7 16,4-4-2-16,1 0 3 0,4 0 15 15,-5-17-15 1,-4-4 10-16,-14 4-10 0,0-1 8 16,-9 4 1-16,0 4-6 15,0 8-3-15,0 2 6 16,0 0-6-16,0 0-4 16,0 0-9-16,0 12 4 15,19 16 5-15,22-1 4 16,0-4 0-16,-4-8-1 15,4-9 3-15,9-6-2 16,-22 0 0-16,13 0 1 16,-5-21 11-16,-13-11-12 15,14-8 5-15,-14-7 8 16,-5-9-10-16,0-8 17 0,-18-6 9 16,0 0-8-16,0 0 7 15,-9 14-22-15,-9 19 5 16,-5 19 10-16,14 13-20 15,9 5 10-15,0 0-11 16,-9 17-18-16,0 36 17 16,0 24-3-16,9 15 4 15,0 1 0-15,0-3 7 16,27-5-8-16,5-9 1 16,18-16-6-16,-22-13 6 15,13-14-27-15,-23-12 0 16,1-13 5-16,-19-5-18 15,0-3 24-15,0 0 13 16,0-18-3-16,0-19 5 0,-10-11-7 16,-31 2 8-16,5-8 0 15,-15 0 5-15,10 2-5 16,-5 8 0-16,14 12 3 16,5 9-9-16,18 14 6 15,9 5 0-15,0 4 0 16,0 0-4-16,0 0-7 15,0 13 7-15,36 10 4 16,6-1-3-16,8 0 3 16,-4-5 0-16,22-2 2 15,-8-4 4-15,8-8-6 16,6-3 5-16,-6 0-5 16,-22 0 25-16,-5 0-12 0,-9 0 3 15,-13 0 15-15,-19 0-17 16,0 0 4-16,0 0-16 15,0 0 1-15,9 0-6 16,-9 6 0-16,18 15 3 16,-9 5-1-16,5 3 0 15,-5 6 1-15,0-6 0 16,-9 3 5-16,0-8-7 16,0-4 4-16,0-5-1 15,0-6-1-15,0-7 1 16,0-2-1-16,0 0 5 15,0 0-3-15,0 0 16 16,10-24-18-16,-1-8 1 16,14-11-2-16,4-7 4 0,23-2-3 15,-13 2 0-15,22 9 0 16,-17 13-7-16,-15 10 5 16,5 12 2-16,-23 6-4 15,10 0-7-15,-6 0 10 16,-3 24-6-16,8 10 2 15,-9 1 4-15,-9 3-6 16,0-2 7-16,0-4 0 16,0-6 3-16,0-6-4 15,0-9 1-15,0-1-18 16,0-5-31-16,0-5-36 0,0 0-46 16,0 0-64-16,0 0-142 15</inkml:trace>
  <inkml:trace contextRef="#ctx0" brushRef="#br0" timeOffset="263618">2339 963 100 0,'0'0'458'0,"0"0"-360"16,0 0-30-16,0 0 6 15,0 0-34-15,0 0 2 0,-87 44-29 16,87-24-6 0,0-2 12-16,0-4-12 0,9-6-4 15,9-2 28-15,14-6 29 16,-14 0 41-16,5-2 10 16,-4-24-40-16,-1-1 3 15,-9 1-21-15,-9 0-12 16,0 8-3-16,0 0-30 15,-18 10-8-15,-23 5-1 16,4 3-16-16,-13 9 11 16,8 32-34-16,24 14-77 15,18 12-62-15,0 6-138 0,0 6-473 16</inkml:trace>
  <inkml:trace contextRef="#ctx0" brushRef="#br0" timeOffset="263914">2815 1459 831 0,'0'0'179'16,"0"0"-20"-16,0 0 8 16,0 0-51-16,0 0-52 15,0 0-25-15,-9-94-4 16,9 94-35-16,0 0 3 15,0 18-6-15,0 14 2 0,9 9 1 16,18-1 0-16,5 4 5 16,-4-1-4-16,13 2-1 15,18-4 0-15,-8-9-1 16,8-6 1-16,-13-12-15 16,-5-5-55-16,-13-9-95 15,4 0-76-15,-32-11-66 16,9-18-407-16</inkml:trace>
  <inkml:trace contextRef="#ctx0" brushRef="#br0" timeOffset="264119">3208 1405 396 0,'0'0'261'0,"0"0"-107"16,0 0-20-16,0 0 0 0,0 0-17 16,0 0-45-16,-68-60-6 15,68 60-36-15,-9 0-16 16,-1 18-12-16,-22 24 1 15,5 17 8-15,-14 9-9 16,-10 2 0-16,6-1 2 16,-6 1-4-16,10-5-15 15,14-9-115-15,4-16-159 16,14-7-247-16</inkml:trace>
  <inkml:trace contextRef="#ctx0" brushRef="#br0" timeOffset="264449">911 2109 643 0,'0'0'159'0,"0"0"-52"15,0 0 29-15,0 0-7 16,0 0-24-16,0 0-51 16,-78-38-16-16,156 32-27 15,59-8 9-15,92-6-3 0,54-3 5 16,42-8-21 0,-18 8 13-16,-41 6-10 0,-47 2-4 15,-72 9 0-15,-46 6-3 16,-65 0-4-16,-13 0-124 15,-23 0-150-15,-14 0-91 16</inkml:trace>
  <inkml:trace contextRef="#ctx0" brushRef="#br0" timeOffset="264724">1089 2211 526 0,'0'0'173'16,"0"0"-42"-16,-229 0 35 15,202 0-20-15,13 0-22 16,14 3-72-16,23 3-35 0,82-3-14 16,83-3 45-16,82 0 5 15,73-27-14-15,23-7-10 16,-22 2 4-16,-65 5-23 16,-73 10 22-16,-69 8 4 15,-59 3-20-15,-28 6 13 16,-31 0-29-16,-6 0 0 15,-13 0 0-15,0 0-47 16,0 0-143-16,0 0-303 16</inkml:trace>
  <inkml:trace contextRef="#ctx0" brushRef="#br0" timeOffset="268113">3121 689 565 0,'0'0'158'0,"0"0"-71"15,0 0 1-15,0 0-26 16,0 0-40-16,0 0 23 15,0 0-12-15,206-49-13 16,-164 39 22-16,-15 8-24 16,-9 2-5-16,5 0 3 15,5 0-14-15,-10 0 8 16,5 0-10-16,4 5 5 0,-17 16-4 16,3 5-1-16,-4 9 0 15,-9 11-3-15,0 7 11 16,0 5-7-16,0 10-1 15,0 5 4-15,10 8 33 16,8 3-20-16,0 4 13 16,-4 3 7-16,4 2-27 15,-18-3 9-15,0 0-11 16,0 1-1-16,0-9 4 16,0-4-9-16,0-2-2 0,0-7 7 15,0-1 5 1,-9-4-12-16,0-2 0 15,-5-7 6-15,5-5-8 0,9-6 2 16,0-9 0-16,0-8-3 16,0-5 12-16,0-5-9 15,0 1 0-15,0-3 2 16,0-6-4-16,0 1 2 16,0-6 0-16,0 2-2 15,0-3 6-15,0-3-4 16,0 0 0-16,-9 3 9 15,0-3-14-15,-10 0 5 16,-40 0 0-16,-10 0 5 16,-41 3 6-16,-27 11-22 15,-14 10-11-15,14 8-156 0,9 6-207 16</inkml:trace>
  <inkml:trace contextRef="#ctx0" brushRef="#br0" timeOffset="269612">59 8925 769 0,'0'0'162'15,"0"0"-21"-15,0 0-9 16,0 0-48-16,0 0-8 15,0 0-39-15,-59-67-34 16,91 50 17-16,45-4-11 16,33-5-3-16,28-3-6 15,22-3 11-15,-5-3-9 16,-17 8-2-16,-28 11 0 0,-42 4-8 16,-36 8 12-16,-22 4-4 15,-10 0 0-15,-10 0-49 16,-49 4-3-16,-24 22-16 15,6-3-58-15,-1 0 69 16,9-1 8-16,28-11 27 16,14-6 22-16,-6-3 0 15,24-2 7-15,0 0-1 16,0 0 3-16,9 0 28 16,0 0-24-16,0 0 13 15,0 0-6-15,0 10-16 16,0 8-2-16,0 17 2 0,9 11 6 15,0 13 39-15,0 2-30 16,1 12 18-16,-10 0-23 16,0 3-12-16,0 3 7 15,0-4-6-15,-19-2-3 16,1-18 2-16,-5-17 7 16,-4-17-9-16,-5-15 0 15,-14-6 0-15,-14-3 18 16,-17-32-17-16,3-9 1 15,15-5 4-15,4-4 1 16,23-3-8-16,32 4 1 16,0 8-44-16,41 9-147 15,46 17 6-15,23 18-62 16,0 0-158-16</inkml:trace>
  <inkml:trace contextRef="#ctx0" brushRef="#br0" timeOffset="272166">1098 9263 718 0,'0'0'218'0,"0"0"-51"16,0 0-59-16,0 0 10 16,0 0-30-16,-151-151-61 15,124 143 24-15,-5 4-16 0,13 4-15 16,1 0-16-16,-14 0 3 15,14 18-8-15,8 12 1 16,-8 4 0-16,4 10 0 16,14 5 0-16,0 1-2 15,0-9-8-15,32-6-17 16,28-5 19-16,-10-17-15 16,10-13 16-16,-14 0 0 15,4 0 7-15,-9-22 0 16,-4-14 5-16,4-7-3 15,-23-1 7-15,5 0-1 16,-14 0-8-16,-9 13 26 16,0 7-23-16,0 12 9 15,0 6 5-15,0 6-12 16,0 0-10-16,0 0 1 0,0 26 3 16,0 13-5-16,0 5 6 15,0-1 0-15,9-3-2 16,33-10 6-16,3-10-4 15,15-11 0-15,-10-9 4 16,1 0-6-16,8-12 2 16,10-20 0-16,-10-6 4 15,1-2 7-15,-24 2-11 16,-3 3 0-16,-15 5 2 16,0 8 3-16,-18 4-5 15,14 12 0-15,4 3-2 16,0 3-6-16,15 3 8 0,-6 27 0 15,5 4-3-15,-4-2-6 16,4-5 9-16,-23-11 0 16,0-6-7-16,-9-8 11 15,0-2-4-15,0 0 0 16,0 0 1-16,0 0 13 16,0-14-14-16,-41-12 0 15,4-3 0-15,-4-1 8 16,13 4-8-16,-13 3 0 15,0 6 4-15,23 11-6 16,9 6 2-16,-1 0-9 16,1 6 7-16,-5 26-6 15,14 6 8-15,0-1 0 16,0-5 0-16,0-2-7 16,42-10-3-16,8-9-7 0,-13-8 15 15,4-3-9-15,-14 0 10 16,-4-3 1-16,-4-16 0 15,-19-9 9-15,0 0-5 16,0 2-3-16,0-1 28 16,0 3-21-16,-10 8 18 15,-22 4-12-15,14 0-8 16,0 10 27-16,-1 2-26 16,-4 0-3-16,5 2 2 15,0 30 6-15,4 15-11 0,5 19-1 16,9 31 0-1,0 25-3-15,0 21 6 0,32 16-3 16,-5 0 5-16,15 5 5 16,-15-4-9-16,5-8-1 15,-23-24 7-15,1-25-9 16,-10-33 2-16,0-30 0 16,0-16-2-16,-10-16 7 15,-40-8-5-15,-19 0 4 16,-8 0 4-16,-1-26-7 15,-14-14 0-15,14-13-1 16,10-14 0-16,8-21 5 16,28-20-10-16,23-14 5 15,9-7-18-15,69 0 15 16,40 8-17-16,20 4 17 0,-1 13-6 16,9 7 13-16,-9 18-5 15,-18 11 1-15,-23 16 0 16,-4 15 1-16,-38 7-1 15,-3 12 0-15,-24 10-3 16,-4 5 8-16,-14 3-9 16,0 0 4-16,9 0-2 15,0 0-10-15,0 0 11 16,0 0 1-16,0 0 0 16,-9 0 8-16,0 0-8 15,0 0 0-15,0 0 4 16,0 0-3-16,0 0 5 0,0 0-6 15,0 0 2-15,0 0 6 16,0 0 0-16,0-5-8 16,-18-5-2-16,-9 2-12 15,-5 2 12-15,4 0 2 16,-13 6-2-16,13 0 4 16,-4 0-11-16,5 2 5 15,4 22 4-15,14 2-6 16,9-3 6-16,0 1 0 15,0-1 0-15,41-2 3 16,9-3-7-16,-4-7 4 16,5-7 0-16,-10-4-3 15,-5 0 7-15,-4 0-4 0,-13-25 1 16,-1 3 9-16,-18-4-3 16,0-2-7-16,0 5 6 15,0 3 7-15,0 8-11 16,0 6 6-16,-9 6-1 15,0 0 3-15,0 0-18 16,-1 38 8-16,-13 27 0 16,14 25 6-16,9 24-3 15,0 11-3-15,32 12 0 16,5-5 9-16,13-7-11 16,1-11 2-16,-24-12 0 15,5-11-4-15,-13-22 9 16,-19-16-5-16,9-21 0 15,-9-14-2-15,0-13-2 0,-9-5-5 16,-28 0 9-16,-32 0 3 16,-4-12 4-16,-5-16-6 15,10-10-1-15,8-9 5 16,10-9-9-16,22-5 4 16,19-15-1-16,9-7-9 15,18-21-1-15,69-9 6 16,5-7-1-16,18 1-12 15,-14 8 12-15,-5 20 6 16,-22 19 0-16,-23 16-2 16,-14 13 8-16,-14 7-6 0,-9 2 0 15,-9 2 5 1,0-1-3-16,0 4-2 0,0 6 0 16,-18 9-5-16,0 2 8 15,-5 9-3-15,-5 3 0 16,-4 0-6-16,14 15-1 15,-9 17 7-15,27 5 0 16,0-2-7-16,0 3 13 16,27-6-6-16,14-5 0 15,-4-10 3-15,13-6-4 16,1-11 1-16,-10 0 0 16,-5 0 6-16,-4-8 1 15,-4-16-5-15,4 1-2 16,-5 0 8-16,-8-1-7 15,13 1-1-15,-5 6 0 0,-4 2-6 16,5 6 8-16,4 9-2 16,-14 0 0-16,9 0-2 15,-4 6-15-15,5 12 16 16,-10-4 1-16,5-2-3 16,-14-4 6-16,0-8-4 15,-9 4 1-15,0-4 0 16,0 0 1-16,0 0 4 15,0 0-4-15,0-16 5 16,-18-6 3-16,-23-5-9 16,4 4 0-16,-22 6 1 15,17 5-13-15,1 8 12 0,5 4 0 16,4 0-6 0,4 24 2-16,19 14 4 0,9 11 0 15,0 1 2-15,0-3-9 16,37-6 7-16,4-9 0 15,9-16-3-15,-4-8 9 16,-5-8-6-16,0 0 0 16,-13-19 3-16,4-18 3 15,-5-10-6-15,-8-14 0 16,13-12 6-16,-5-5 2 16,-27-13-6-16,0 2-2 15,0 3 7-15,-18 16 3 0,-10 17-9 16,-13 18 2-1,9 21 8-15,23 8 0 0,9 6-12 16,0 17 1-16,0 39 0 16,23 23-6-16,13 8 6 15,33 1 0-15,0-3-4 16,13-13 8-16,-22-11-9 16,-1-5-11-16,-13-10-98 15,-5-11-119-15,0-9-176 16,14-16-521-16</inkml:trace>
  <inkml:trace contextRef="#ctx0" brushRef="#br0" timeOffset="274335">4522 8980 752 0,'0'0'223'15,"0"0"-66"-15,0 0 3 16,0 0-35-16,0 0-17 16,0 0-72-16,0-84-19 15,-9 99-17-15,-5 29 12 16,-4 14-12-16,0 6 6 16,8 3-4-16,1-5 8 15,-4-5-10-15,3-1 0 16,10-9-2-16,0-15 11 0,0-12-9 15,0-11 0 1,0-9 4-16,0 0 6 0,0-15-7 16,10-34 15-16,22-21 10 15,4-12-18-15,5-8-1 16,-9-12-9-16,-22-6 6 16,8-3-8-1,-18 3 5-15,0 7-3 0,0 16 1 16,0 23 9-16,0 23-10 15,0 26 0-15,0 13-4 16,0 9-2-16,18 52-20 16,5 35 26-16,5 28-3 15,-10 18 14-15,23-9-11 0,0-7 0 16,-4-15 3 0,4-18-10-16,-13-14 7 0,4-23-16 15,-14-21 6-15,0-21-30 16,-4-11 17-16,-14-3-14 15,0-3 21-15,-23-35 12 16,-14-11-17-16,-4-10 21 16,-18-3-6-16,-1 7 7 15,-8 3-1-15,-10 8 0 16,0 15-9-16,18 8 2 16,10 10-6-16,18 5 13 15,32 6-1-15,0 0 7 16,0 0-8-16,0 0 2 15,0 0-10-15,41 0 3 0,28 0 7 16,0 0 0-16,13 0 2 16,-13 0 8-16,-1 0-10 15,-8-9 0-15,-24-2 4 16,-4-8 12-16,-4 6-6 16,-19-2 8-16,14 4 19 15,-23 7-22-15,0 3 23 16,9 1-20-16,-9 0-17 15,0 0 2-15,18 0-3 16,24 0 0-16,-6 16-10 16,15 12 9-16,8 8 0 15,-18 5 1-15,-4-3 0 16,-5 0-11-16,-5-3 11 16,-17-6 0-16,-10-5-4 15,0-10 2-15,0-2-4 0,0-12 2 16,-37 0 4-16,5 0-1 15,4 0 1-15,10-21 0 16,-5-11-2-16,23-3 9 16,0-2-10-16,0-1 3 15,0 2 0-15,23 7-2 16,-14 6 4-16,0 6-2 16,10 5 0-16,-10 7 4 0,0-3-7 15,5 8 3 1,-5 0-1-16,18 0-9 0,15 8 8 15,-6 20 2 1,24 9-3-16,-19 8 7 0,9 1-8 16,1-5 4-16,-24-6 0 15,-9-3-8-15,-4-9 8 16,-5-8 0-16,-9-6 0 16,0-7-4-16,0-2 3 15,0 0 1-15,0 0 0 16,-23-5 9-16,5-22-4 15,9-7 0-15,9-4-5 16,0-3 8-16,0-3-11 16,27 0 3-16,15 3 0 15,-15 3-3-15,14 11 5 0,0 5-2 16,-13 19 0-16,4 3-19 16,-5 0 19-16,5 32-28 15,-22 12-30-15,-10 3 24 16,9-9-37-16,0-6 17 15,-9-10 27-15,9-4 23 16,-9-8-1-16,9-8 5 16,-9-2 0-16,14 0 29 15,-14-8-8-15,0-16-2 16,0-2 18-16,0 0-17 16,0-4 17-16,0 4-14 15,-14 0-4-15,5 5 9 0,-9 6-19 16,-1 8 7-16,19 7-16 15,-22 0-4-15,12 0 3 16,-8 28-8-16,0 13 9 16,4 6 0-16,14-3 5 15,0-9-5-15,0-9 0 16,0-9 3-16,23-8-12 16,-5-9 9-16,-9 0 0 15,23 0 8-15,-13-14-3 16,-1-7 4-16,5-2-9 15,-14 3 5-15,-9 2 4 16,9 6-6-16,-9 7-3 16,0 2 20-16,0 3-17 15,0 0 5-15,0 0-8 16,9 0-21-16,1 8 16 0,8 16 4 16,5-1 1-16,4-2-3 15,5-1 11-15,5-6-8 16,4-5 0-16,0-6 7 15,-4-3-7-15,4 0 0 16,-4-18 0-16,4-10 5 16,-23-4 8-16,14-1-12 15,-23 4-1-15,1 3 3 16,-10 8 13-16,0 7-3 16,0 5-8-16,0 6 0 15,0 0-5-15,0 0-2 16,0 11-8-16,18 13 10 0,-4-1-1 15,4 1 1-15,9-10 0 16,5-2-2-16,-4-7 4 16,4-5-2-16,-5 0 0 15,15 0 5-15,-15-5 4 16,5-16-9-16,-14 1 0 16,1-6 21-16,-6 2-11 15,-13 4 25-15,0 3-14 16,0 7-15-16,0 8 28 15,0 2-33-15,-13 0 1 16,-15 43-4-16,-22 19 7 16,13 28-5-16,-13 12 0 15,0 14 5-15,8 13-10 0,6 18 5 16,27 7 0-16,9 12 0 16,0 2 8-16,36-7-8 15,-4-17 0-15,-4-22 5 16,4-37-8-16,-23-33 3 15,-9-26 0-15,0-23-3 16,-23-3 8-16,-46-9-5 16,-18-35 9-16,-22-17-3 15,3-11 0-15,15-22-6 16,4-8 0-16,36-6-3 16,33 0-1-16,18 11 2 15,0 10-3-15,69 17-28 0,36 5 18 16,5 17-31-1,9 10-2-15,0 18 6 16,-32 14-51-16,-28 6-22 0,-27 0-98 16,-32 0-147-16</inkml:trace>
  <inkml:trace contextRef="#ctx0" brushRef="#br0" timeOffset="274835">357 10396 781 0,'0'0'165'16,"0"0"-107"-16,0 0-4 16,247 0 28-16,-41-6 30 15,50-12-9-15,60-2-65 16,41-4-6-16,46-2 30 0,41-3-43 15,50-3 14-15,19-3-23 16,-19-9-5-16,-31 4-6 16,-88 4 1-16,-50 4 0 15,-69 10 4-15,-59 4 4 16,-46 3-6-16,-32 6 6 16,-50 3-8-16,-33 0 27 15,-13 6-27-15,-14 0 3 16,-9-3 3-16,0 3 1 15,0 0-14-15,-50 0-105 16,-19 0-224-16,-18 0-154 16</inkml:trace>
  <inkml:trace contextRef="#ctx0" brushRef="#br0" timeOffset="278526">11045 8331 650 0,'0'0'123'0,"0"0"-72"16,0 0 35-16,0 0-12 15,0 0-15-15,0 0 17 16,0 0-50-16,-41-12-6 15,100 9-16-15,51-3 1 16,55-9 24-16,55-8-25 16,36-3 4-16,41 0 24 15,6-4-26-15,3 8 23 16,-17 0-15-16,-42 8-9 16,-41 5 8-16,-28 6-11 15,-22 3-1-15,-19 0 13 16,-18 0-4-16,-9 0-10 0,-23 0 0 15,-5-2 11-15,-22-2 16 16,-23 2-19-16,-5-1 5 16,-23 3 9-16,-9 0-12 15,0 0-8-15,0 0-2 16,0 0-20-16,-41 0-17 16,-28 0-92-16,-18 17-100 15,-32 7-215-15</inkml:trace>
  <inkml:trace contextRef="#ctx0" brushRef="#br0" timeOffset="279844">10926 8415 330 0,'0'0'197'0,"0"0"-55"16,0 0-23-16,0 0-24 0,0 0 1 16,0 0-65-16,-18-2 19 15,4 25 9-15,-4 15 3 16,-1 8-6-16,10 9-11 15,-14 9 5-15,5 4-5 16,9 1-40-16,9 2 22 16,0-1-23-16,0 1 8 15,0-11-4 1,27-8-8-16,-4-4 0 0,5-14 2 16,-10-8 9-16,5-11-11 15,-23-7 0-15,9-4 2 16,-9-4-8-16,9 0 13 15,-9 0-7-15,0 0 11 16,9 0-2-16,-9 0-3 0,19 0-6 16,22-6 4-16,27-12-3 15,24-5-1-15,45-1 0 16,28-2 0-16,46-5 10 16,22 1-12-16,14-2 2 15,-9 6 0-15,-9 6 1 16,-23 5-1-16,-27 6 0 15,-1 1-3-15,5 3 14 16,28-6-11-16,13 3 0 16,23-1 4-16,0 4-15 15,1-1 15-15,-1-2-4 0,-9-5 0 16,-23 1 4-16,-27 1-4 16,-28 2 0-16,-23 0 0 15,1 6-7 1,-10-3 10-16,9 4-3 0,-18-1 0 15,-9 3 7-15,-23-3-11 16,-19 0 4-16,-8 0 0 16,-10 0 2-16,1 0-2 15,-33 1 0-15,9-2 0 16,-4 4 9-16,-13 0-14 16,-1-2 5-16,0 2 0 15,0-4 1-15,-9 2 5 0,14 2-6 16,-14-6 0-1,0 0 11-15,9-6 21 0,0-6-16 16,-9-3-7-16,0-5 11 16,0-5-10-16,0-7-8 15,0-9 3-15,0-8 3 16,0-7-2-16,-9-4-6 16,0-7 0-16,-5 0 3 15,5 9 1-15,0 8-4 16,9 10 0-16,0 8 11 15,0 3-15-15,0-2 4 16,0 10 0-16,0 3-3 16,0 7 10-16,0 5-7 15,0 3 0-15,-9 7 8 16,9-1-20-16,-19-1 12 0,-22 2-10 16,-37 2-3-16,-41 0 11 15,-41 0 2-15,-46 0 0 16,-41 14 13-16,-46 0-28 15,-37 4 15-15,-13 3-48 16,-5-1 3-16,46 1-74 16,46 2-57-16,45-3-184 15</inkml:trace>
  <inkml:trace contextRef="#ctx0" brushRef="#br0" timeOffset="280463">12523 8304 622 0,'0'0'224'0,"0"0"-75"16,0 0-37-16,0 0 13 16,0 0-1-16,0 0-66 15,-59-52-48-15,59 69 1 16,-9 33 9-16,0 17-15 16,9 9 26-16,0-4-25 15,0-1 16-15,0-5-22 16,0-4 0-16,18-3-2 15,-9-10-19-15,0-11-119 16,-9-12-168-16,0-12-435 16</inkml:trace>
  <inkml:trace contextRef="#ctx0" brushRef="#br0" timeOffset="281152">14418 8114 820 0,'0'0'186'0,"0"0"-26"15,0 0 3-15,0 0-55 0,0 0-24 16,0 0-52-16,0 0-29 15,10 9 13-15,8 36-7 16,5 13-5-16,-5 9 16 16,14 5-18-16,-14 1 13 15,10 3-15-15,-19-3 2 16,5 0-11-16,-14 0-72 16,0-12-267-16,0-3-515 15</inkml:trace>
  <inkml:trace contextRef="#ctx0" brushRef="#br0" timeOffset="283564">10926 9197 512 0,'0'0'159'16,"0"0"-28"-16,0 0-42 15,0 0 25-15,0 0-55 16,0 0-18-16,0-9 11 16,-9 15-48-16,9 31 29 15,-23 17 26-15,23 15-54 0,0 19 46 16,0 11-27-1,0 12 4-15,0-1 13 0,14 0-36 16,-14-7 22 0,9-6-9-16,0-10-16 0,-9-13 19 15,9-8-21-15,-9-17 0 16,9-11 8-16,-9-8 5 16,0-12-13-16,0-5 0 15,0-3 5-15,0-7-8 16,0 0 3-16,9 0 0 15,1-3-4-15,12 2 10 16,15-2-6-16,36 0 10 16,42 0-7-16,45-26 5 0,28-6-8 15,18 0 0 1,0 2 3-16,-37 13 8 0,-9 3-10 16,-45 5-1-16,-6 3 1 15,-8-3-8-15,-5 3 7 16,14 1 0-16,9-1 1 15,9-1 9-15,-9-1-10 16,0 0 0-16,-13 2 6 16,-6 0-14-16,-13 0 8 15,-9 4 0-15,-18-2-1 16,-1 2 8-16,-27-1-7 16,-4 0 0-16,4-1 2 0,4 2-11 15,5-2 9 1,1 2 0-16,-15-1-2 0,14-3 6 15,-22 2-4-15,-1 4 0 16,5-2 1-16,-23 2-8 16,9 0 7-16,-9 0 0 15,0 0-6-15,18 0 18 16,-9 0-15-16,1-3 3 16,12 1 0-16,-3-2-6 15,-1 2 7-15,-9-3-1 16,5 1 0-16,-14 0 14 15,0 2-14-15,0 2 0 16,9-3 0-16,-9-3 4 16,9 0-2-16,10-5-2 0,-10-1 0 15,14 4 9-15,-5-4-12 16,0 3 3-16,-4-2 0 16,-5 1-3-16,9-2 3 15,-8 1 0-15,8 2 0 16,-4 3 8-16,-5 1-11 15,-9 0 3-15,9 1 0 16,0 4-11-16,-9 0 12 16,0 0-1-16,9-4 0 15,-9 2 8-15,9-1-11 16,-9 0 3-16,0 3 0 16,0 0-3-16,0 0 9 15,0 0-6-15,0-2 0 0,0-4 11 16,14-6-7-1,-14-6-4-15,9 1 0 0,0-7 11 16,-9-2-1-16,0 0 5 16,0-9-11-16,0-3 7 15,0-2-1-15,0-8-10 16,0-1 5-16,10-7-5 16,-10-4 8-16,0-7-8 15,0-3 2-15,0-3 7 16,0-1-2-16,0 2-7 15,-10 5 0-15,-8 8 0 16,-14 9 11-16,5 3-11 0,-5 4 13 16,4 2-8-1,-4 3 13-15,14 4-18 16,-1 2 4-16,6 2-8 0,13 10 13 16,-9 7-9-16,9 8 0 15,-10 2 9-15,1 3-27 16,-9 0-5-16,-23 8-176 15,-19 16-262-15</inkml:trace>
  <inkml:trace contextRef="#ctx0" brushRef="#br0" timeOffset="284133">12327 9194 590 0,'0'0'193'16,"0"0"-14"-16,0 0-42 15,0 0 30-15,0 0-48 16,0 0-50-16,-28-123 7 16,28 120-41-16,0 3-10 15,0 0-4-15,0 0-17 16,0 6-5-16,0 38 1 16,0 26 0-16,0 27 44 15,0 24-25-15,0 17-13 16,0 2 13-16,9 0-8 15,10-17-10-15,-1-13-1 0,5-14 7 16,-5-20-9-16,0-12 2 16,5-20 0-16,-14-11-7 15,1-11-5-15,-10-6-74 16,0-5-87-16,0-1-171 16,0-3-226-16</inkml:trace>
  <inkml:trace contextRef="#ctx0" brushRef="#br0" timeOffset="285197">11301 10483 333 0,'0'0'80'0,"0"0"0"16,0 0 55-16,316-6-61 15,-179-8 0-15,19-7-19 16,23-2-14-16,-1-4 23 15,10-1-16-15,9-5-4 0,-1 4-1 16,-8 0-39 0,-9 6 21-16,-24 2-14 0,5 7-10 15,-13 2 12-15,22-2-13 16,10-7 0-16,8 1 6 16,1-6 0-16,9-4 1 15,9 1-7-15,9-2 3 16,23 5 8-16,-9 1-8 15,-23 5 1-15,-18 2 13 16,-19 6-15-16,-13 1 22 16,-19 0-16-16,5-1-5 15,-5-3 12-15,1 0-12 0,-1 2 0 16,9-5-1 0,15 0 10-16,-6 4-9 15,-4 2-3-15,-32 3 0 0,-13-1-6 16,-6 5 10-16,-13-1-4 15,5 0 2-15,13-5 6 16,23 2-4-16,14-3-4 16,-5-2 0-16,1 0 5 15,-19 2 6-15,-23 0-11 16,-37 3 0-16,-17 7 12 16,-24-5-9-16,-9 2-3 15,-9 2 0-15,0 0 10 16,0 0-10-16,-9 3-9 0,-28 0-2 15,-4 0-102 1,-28 0-151-16,-8 9-496 0</inkml:trace>
  <inkml:trace contextRef="#ctx0" brushRef="#br0" timeOffset="287038">10876 10501 212 0,'0'0'160'0,"0"0"-44"16,0 0-11-16,0 0 9 15,0 0-36-15,0 0-30 16,0 0 1-16,-10-4-37 16,10 16 18-16,0 20 63 15,10 6-40-15,8 12 39 16,5 8-45-16,-5 8 12 15,-9 6-6-15,10 6-28 16,-6 1 1-16,6 3-5 16,-1-4-16-16,-9-2 11 15,23-7-16-15,-4-6 0 0,-6-17 3 16,6-8 6-16,-10-12-9 16,5-3 0-16,-5-5 9 15,-8-4-11-15,-10-4 2 16,9-2 0-16,-9-3-1 15,0-1 3-15,13 1-7 16,6-1 5-16,17-2-7 16,24 2-5-16,31-4 11 15,19 0 1-15,18 0-4 16,10 0-2-16,17 0 0 16,15-11 0-16,8 1 2 15,19-1-5-15,18-5 9 16,23 2 0-16,19-4-1 0,40 1 8 15,5 2-7-15,5 4 0 16,0-1-5-16,-10 0 4 16,-22-5-41-16,4-6 17 15,-23-1 20-15,-31-2-2 16,-19-3 7-16,-5 3 0 16,-27-4 6-16,-5 2-10 15,-13 1 4-15,-5 10 0 16,-23-1-5-16,-9 10 13 15,0 2-8-15,-4 2 0 16,4 4 4-16,0 0-11 16,-9 0 7-16,-14 0 0 15,4 0-4-15,10 0 10 0,9 0-6 16,19-2 0 0,8-4 6-16,1-3-14 0,-19 0 8 15,-18-2 0-15,-19-1-3 16,-22 3 12-16,-23 0-9 15,-14 3 0-15,-23 4 4 16,0-4 3-16,-9 3-6 16,0 0 0-16,0 1 8 15,9-2 0-15,5-2-7 16,-5 4-2-16,9-4 3 16,-9 3-7-16,1-3 4 15,12 0 0-15,-12 1 14 16,-10-6-13-16,9 1 26 0,0-6-6 15,0 0-20-15,0-2 22 16,5 1-23-16,-5-6 4 16,0-3 16-16,10 2-17 15,-10-8 11-15,14 3-5 16,-14-7-6-16,0 2 33 16,-9-4-24-16,0 0 4 15,0-3 14-15,0 0-23 16,0-2 23-16,-9-4-12 15,-10-3-10-15,-3-2 17 16,3-1-19-16,10 3-4 16,-14 1 6-16,23-1 4 15,0-1-11-15,0-3-1 0,0-4 3 16,0-4-4-16,0-2 2 16,0-3-1-16,14 3 0 15,-14 10 10-15,0 7-12 16,0 9 2-16,0 8 0 15,0 7-8-15,-23 9 8 16,14 2 0-16,-19 3 0 16,-4 0-7-16,-18 3 4 15,-19-2 3-15,-8 4-7 16,-33 4-9-16,-18 0-21 16,-19 18-46-16,1 29-97 15,4 11-174-15,46 6-382 16</inkml:trace>
  <inkml:trace contextRef="#ctx0" brushRef="#br0" timeOffset="287491">17595 9745 216 0,'0'0'602'16,"0"0"-480"-16,0 0 22 16,0 0-29-16,0 0-26 15,0 0-16-15,-137-32-72 16,105 85 22-16,14 19 12 16,-1 19-13-16,-22 20 35 0,23 19-33 15,-14 17-6 1,13 4 11-16,1-2-24 0,18-12 8 15,0-17-13 1,0-15 11-16,0-24-10 0,9-16-1 16,0-22-13-16,-9-15 7 15,0-15-155-15,0-13-148 16,-27 0-528-16</inkml:trace>
  <inkml:trace contextRef="#ctx0" brushRef="#br0" timeOffset="288091">14675 10118 623 0,'0'0'169'0,"0"0"-5"15,0 0-11-15,0 0-31 16,0 0-20-16,0 0 9 0,-101-110-62 16,101 110 5-16,-9 0-47 15,9 26 6-15,-9 37-3 16,0 31 7-16,9 23 1 16,-10 11 17-16,10 10-34 15,0 2 27 1,0-13-23-16,28-10 8 0,-5-11-12 15,4-16-1-15,-8-11 0 16,-19-10-4-16,0-13-110 16,0-15-195-16,-28-9-392 15</inkml:trace>
  <inkml:trace contextRef="#ctx0" brushRef="#br0" timeOffset="288718">12327 10416 859 0,'0'0'147'0,"0"0"-62"16,0 0 17-16,0 0-17 16,0 0-14-16,0 0-51 15,18 29 1-15,-18 23 6 16,0 30 15-16,0 21 25 16,0 14-26-16,0 7-30 15,0 2 24-15,0-7-35 16,9-8 1-16,14-14 2 15,4-10 11-15,15-14-16 16,-24-15 2-16,0-15-36 16,-4-12-94-16,-14-11-250 15</inkml:trace>
  <inkml:trace contextRef="#ctx0" brushRef="#br0" timeOffset="289458">11892 8482 428 0,'0'0'368'0,"0"0"-259"16,0 0 23-16,0 0 9 16,0 0-37-16,0 0-28 15,0-6-53-15,0 6-9 16,0 6-4-16,0 23-1 16,0 9-1-16,0 12 7 15,0 2-6-15,0 4-2 16,0 2-7-16,0-3-2 15,0 1-1-15,18-1-140 16,23-13-176-16,19-10-533 16</inkml:trace>
  <inkml:trace contextRef="#ctx0" brushRef="#br0" timeOffset="289887">13233 8405 453 0,'0'0'339'16,"0"0"-243"-16,0 0-5 0,0 0-55 15,0 0-3 1,0 0-5-16,119-48-21 0,-87 48 23 16,-14 2-29-16,1 19 6 15,3 8 16-15,-12 9-22 16,-10 11 17-16,0 4-9 16,0 3-3-16,-32-6 9 15,-5-13-15-15,14-14 0 16,14-11 0-16,9-12 6 15,0 0-6-15,0 0 0 0,0 0 8 16,32 0-5 0,37 0 4-16,8 0-4 15,24-6-3-15,-14-8-90 0,0 2-268 16</inkml:trace>
  <inkml:trace contextRef="#ctx0" brushRef="#br0" timeOffset="290469">15476 8213 541 0,'0'0'180'0,"0"0"-63"16,0 0-18-16,0 0-8 15,0 0-41-15,0 0-50 16,-14-11 8-16,37 11 6 15,14 0 6-15,13 0 27 16,0 0-37-16,-8 3-1 0,-15 3 12 16,-9 0-12-16,-4-1-8 15,-14 7-1-15,0 3 4 16,0 5-10-16,-14 4 11 16,-31-7-5-16,3-6 10 15,1 0-2-15,23-3-8 16,9-5 0-16,9-3 7 15,0 2-15-15,0-2 8 16,0 0 0-16,0 0-7 16,9 3 11-16,0 0-4 15,23 0 0-15,-14 0 10 16,10-1-9-16,4 4-1 16,9 0 0-16,-23 3-3 15,1 3 8-15,-10 5-5 16,-9 4 0-16,0-1-1 0,0 6-8 15,-46-6 9 1,-13-5-1-16,-24 0 0 0,5-7-230 16,-18-2-499-16</inkml:trace>
  <inkml:trace contextRef="#ctx0" brushRef="#br0" timeOffset="291193">11924 9369 512 0,'0'0'334'16,"0"0"-207"-16,0 0-9 15,0 0 19-15,0 0-40 16,0 0-80-16,0-26-8 15,0 26-9-15,0 20 1 16,9 15 2-16,0 3-1 0,0 6 0 16,0 2 12-16,1-2-8 15,12 0-6-15,-12-6 0 16,8-12 10-16,-9-8-8 16,0-13-2-16,5-2 0 15,-5-3 7-15,-9 0-3 16,9 0 6-16,0-26-1 15,1-6 1-15,-1 3-4 16,-9 3-6-16,0 5 0 16,0 12 13-16,0 7-12 15,0 2 13-15,0 0-14 16,0 0-6-16,0 5 5 16,0 22-27-16,0 10 28 15,13 4 5-15,-13 6-2 0,10-1-6 16,-1-4-7-16,0-5-155 15,9-11-166-15,-9-8-449 16</inkml:trace>
  <inkml:trace contextRef="#ctx0" brushRef="#br0" timeOffset="291565">12890 9431 320 0,'0'0'543'0,"0"0"-393"16,0 0-30-16,0 0 37 0,0 0-50 15,0 0-79-15,-10-54 5 16,10 54-33-16,0 0 0 16,0 7-5-16,0 12 15 15,0 14-10-15,19-1 0 16,8 4 10-16,-4-2-10 15,-5 4 0-15,1-3 0 16,4-3-5-16,4-3 14 16,-9-3-9-16,5 0 0 15,-14-2 4-15,-9-4-5 16,0-5 1-16,0 0 0 16,0-4-4-16,0 1 12 15,-32-3-8-15,-13-1 0 16,-6-5-62-16,-8-3-51 0,8 0-87 15,15-11-34-15,13-21-13 16</inkml:trace>
  <inkml:trace contextRef="#ctx0" brushRef="#br0" timeOffset="291725">12858 9281 501 0,'0'0'159'0,"0"0"-82"16,0 0 20-16,0 0-13 15,247-70-32-15,-188 70-25 16,1 0-15-16,-28 6-24 16,-14 26-34-16,-18 12-350 15</inkml:trace>
  <inkml:trace contextRef="#ctx0" brushRef="#br0" timeOffset="292388">11516 11005 113 0,'0'0'604'0,"0"0"-442"16,0 0-33-16,0 0 24 15,0 0-63-15,0 0-16 16,-9-58 2-16,0 58-56 15,-9 0 25-15,-5 0-36 16,-5 20 2-16,-4 13-13 16,5 13 2-16,18 12 0 15,0 13-5-15,9 4 12 16,18-2-7-16,41-10 0 16,10-18 6-16,9-16-8 15,-9-16 2-15,-10-13 0 16,-9 0 10-16,-8-8-2 15,-15-14 1-15,-27-7-8 0,0-3 8 16,0 2 0-16,-27-2-9 16,-33 7 0-16,-22 4-6 15,4 6-9-15,9 12 3 16,10 3-92-16,8 0-142 16,42 18-103-16</inkml:trace>
  <inkml:trace contextRef="#ctx0" brushRef="#br0" timeOffset="292762">13224 10766 801 0,'0'0'167'0,"0"0"-126"15,0 0 62-15,0 0 16 16,0 0-75-16,0 0-27 16,59-50-15-16,-27 44-2 0,5 6 10 15,-5 0-1 1,-5 0 5-16,5 0 3 0,-13 30-9 15,8 10 12-15,-4 13-18 16,-14 12 16-16,0-2 6 16,-9-2-20-16,0-5 7 15,0-3-11-15,0-9-11 16,0-1-25-16,0-11-234 16,19-8-342-16</inkml:trace>
  <inkml:trace contextRef="#ctx0" brushRef="#br0" timeOffset="293358">16204 10430 651 0,'0'0'222'0,"0"0"-127"15,0 0 2-15,0 0 0 16,0 0-28-16,0 0-8 16,-19-72-37-16,19 72-14 15,0 0 2-15,0 0-12 16,0 0-5-16,0 0 4 16,0 17-4-16,10 12 3 15,31 6 2-15,18 3 0 16,1 3 5-16,-5 0 2 15,-5-3-6-15,-9 0-1 16,-13-6 3-16,-5-3-8 16,-14-9 5-16,-9-8-2 0,0-6-3 15,0 0-7-15,-23-6 12 16,-14 0-5-16,-13 0 16 16,9-9-19-16,22-14 8 15,19-9 0-15,0 0 5 16,0-9 2-16,51-6-7 15,8-6 0-15,28-8 4 16,-9 3-18-16,-5 0 13 16,-13 17-28-16,-24 15-47 15,-17 17-92-15,-6 9-103 16</inkml:trace>
  <inkml:trace contextRef="#ctx0" brushRef="#br0" timeOffset="293828">18030 10269 794 0,'0'0'213'15,"0"0"-95"-15,0 0 44 16,0 0-79-16,0 0-23 16,0 0-6-16,-78-139-50 0,46 139 10 15,-4 0-14-15,-6 0 5 16,-8 9-18-16,0 20 11 16,13 6 2-16,5 3-4 15,23-3 7-15,9-3-3 16,0-12 0-16,23-8-9 15,45-9-2-15,1-3 11 16,0 0 0-16,-10-3 2 16,-22-14 5-16,-5 2-7 15,-14 4 0-15,-9 1 9 16,-9 8-4-16,0 2-5 16,0 0 0-16,0 0-2 15,0 29-3-15,0 17 5 0,23 13 15 16,-14 8-11-1,1-5 18-15,8-1-22 0,-9-6-10 16,-9-9-33-16,0-8-412 16</inkml:trace>
  <inkml:trace contextRef="#ctx0" brushRef="#br0" timeOffset="294870">9960 8655 621 0,'0'0'189'0,"0"0"-97"16,0 0 37 0,0 0-64-16,0 0-8 0,0 0-11 15,0 0-41-15,0-6 7 16,-23 28-12-16,14 8 0 15,0 2 0-15,9 0 11 16,0 0-11-16,0 1 0 16,27-11 4-1,24-1 2-15,8-15-5 0,10-6 2 16,-10 0 16-16,1-15-17 16,-19-14 41-16,-13-3 34 15,-19-9-36-15,-9 0 29 0,0-3-34 16,-19 5-16-1,-40 6-3-15,-19 9-17 0,-14 18 0 16,15 6-2 0,8 0-17-16,10 27 18 15,22 20-145-15,14 8-97 0,14 9-174 16</inkml:trace>
  <inkml:trace contextRef="#ctx0" brushRef="#br0" timeOffset="295279">10313 9608 818 0,'0'0'167'0,"0"0"-37"16,0 0 38-16,0 0-55 0,0 0-26 15,0 0-27 1,-51-61-48-16,51 61 21 0,0 0-33 16,-9 23 0-16,9 18 4 15,-9 11 2-15,0 9-1 16,0 4-5-16,9 8 7 16,0 8-19-16,0 10-73 15,0 2-211 1,0 4-286-16</inkml:trace>
  <inkml:trace contextRef="#ctx0" brushRef="#br0" timeOffset="295757">10335 11378 701 0,'0'0'178'0,"0"0"-52"16,0 0 15-16,0 0-9 0,0 0-69 15,0 0 3-15,-13-116-29 16,13 110-29-16,23 0-3 16,4 6 2-16,14 0-7 15,-13 3 0-15,-5 26-3 16,-5 2-6-16,-18 14 9 16,0 5 0-16,0-4 2 15,-18 1 8-15,-14-12-8 16,4-7-2-16,5-6 7 15,5-11-14-15,18-2 7 16,0-6 0-16,0-3-2 16,0 0 9-16,27 0-7 15,56-17 5-15,36-24-1 16,27-15-4-16,-8-8-138 16,-29 3-257-16</inkml:trace>
  <inkml:trace contextRef="#ctx0" brushRef="#br0" timeOffset="296565">11924 7776 487 0,'0'0'159'0,"0"0"-49"0,0 0 14 15,0 0-40-15,0 0-20 16,0 0-40-16,0-9-18 16,0 9 8-16,-14 27-7 15,-4 5-7-15,18 5 0 16,0-4 8-16,0-1-9 16,0-9 1-16,18-8 0 15,5-9 4-15,4-6 2 16,-4 0-1-16,-4 0 15 15,-1-6-9-15,-9-12 32 16,-9-2-14-16,0-4 14 16,0 2 11-16,0-5-49 15,0-5 8-15,-27 3-3 16,-5 2-3-16,-5 4-8 0,5 8 1 16,-5 10-20-16,5 5-5 15,5 3-158-15,4 32-96 16</inkml:trace>
  <inkml:trace contextRef="#ctx0" brushRef="#br0" timeOffset="296893">13352 7695 300 0,'0'0'456'0,"0"0"-322"0,0 0 2 16,0 0-32-16,0 0 0 15,0 0-81-15,0-41-21 16,-9 70 13-16,9 12-15 16,-9 7 32-16,9 3-15 15,0 2-11-15,0 2 20 16,0-3-26-16,0-2 3 16,0 0-8-16,0-7-192 0,0-7-370 15</inkml:trace>
  <inkml:trace contextRef="#ctx0" brushRef="#br0" timeOffset="297476">14949 7528 74 0,'0'0'644'0,"0"0"-506"16,0 0-53-16,0 0 2 15,0 0 17-15,0 0-82 16,0-78-21-16,42 78 4 15,-1 0 3-15,5 0-8 16,4 0 0-16,-18 11 4 16,-5 13-11-16,-8 7 7 15,-19 7 0-15,0-2-10 16,0 2 20-16,-9-12-10 16,-19-6 0-16,10-5 10 15,4-7-10-15,14-4 0 16,0-2 0-16,0-2 8 0,0 0 0 15,0 4-10-15,32-2 2 16,28 4 0-16,-1-3-4 16,10-3-184-16,-1 0-432 15</inkml:trace>
  <inkml:trace contextRef="#ctx0" brushRef="#br0" timeOffset="298332">17893 7385 355 0,'0'0'399'0,"0"0"-281"15,0 0 6-15,0 0-13 16,0 0-21-16,0 0-36 16,-60-111-7-16,60 109-43 15,19-4 11-15,22 0-15 16,-5 6 2-16,6 0-6 16,17 0 10-16,-9 0-6 0,19 0 0 15,-19 0 12-15,-4 0-12 16,-5 0 0-16,-22 0 0 15,-10 0-10-15,-9 0 10 16,0 0 0-16,0 0-2 16,0 0-13-16,0 0 14 15,0 6 1-15,-18 2 0 16,-1 2 10-16,10-2-6 16,0 1-4-16,-5 0 0 0,5-5 10 15,0 3-10 1,0-4 0-16,9-3 1 0,0 0-9 15,0 3 8-15,0 6 0 16,27 2 5-16,14 4 2 16,1 0 0-16,-6 2-7 15,5-2 2-15,1 3-11 16,-15-4 12-16,-9 3-3 16,-8-1 0-16,-10-2 2 15,0 3-11-15,-10 0 9 16,-35-2 0-16,-29-4 3 15,6-5-3-15,-1 0 0 16,0 4-7-16,-8-2-196 16,8 10-195-16</inkml:trace>
  <inkml:trace contextRef="#ctx0" brushRef="#br0" timeOffset="361800">18140 552 877 0,'0'0'144'16,"0"0"-36"-16,0 0 36 16,0 0-24-16,0 0-42 15,0 0-43-15,0-53-31 16,0 53 10-16,0 0-14 16,18 6-3-16,23 14-9 15,-13 7 24-15,13 6-12 0,-13 6 0 16,4 8 3-1,-14-1-11-15,0-4 8 0,-18-4 0 16,0-15-1-16,0-11 6 16,0-7-5-16,0-5 0 15,-18 0 7-15,-14 0-14 16,14 0 8-16,8-11-1 16,10-13 13-16,0-5-13 15,0-11-7-15,42-7 5 16,17-6 2-16,10 5 6 15,-10 9-3-15,1 9-3 16,-24 8 6-16,6 4-1 16,-15 6-1-16,-4 3-4 15,-14 3 4-15,-9 6-2 16,9 0-2-16,-9 0 0 0,0 0-4 16,0 0-4-16,0 9 4 15,0 9-4-15,0 5 8 16,0 3 4-16,0-3-4 15,-9 3 0-15,9-2 2 16,0 0 6-16,0-4-8 16,9-4 0-16,10-3 2 15,13-7-7-15,4-6 5 16,-13 0 0-16,-5 0 2 16,1 0 6-16,-10-9-1 15,-9-11 1-15,0-10-8 0,0-3 15 16,0 2-15-16,-28 2 0 15,-4 3 6-15,-4 8 3 16,4 3-6-16,4 7-3 16,19-1 0-16,0 9-12 15,9 0-14-15,0 0-60 16,0 4-37-16,9 19-94 16,19 3 21-16,22-8-8 15,0-7-156-15</inkml:trace>
  <inkml:trace contextRef="#ctx0" brushRef="#br0" timeOffset="362683">19028 539 197 0,'0'0'278'0,"0"0"-89"16,0 0-18-16,0 0 12 15,0 0-62-15,0 0-17 0,0-34 4 16,0 34-28 0,0 0-8-16,0 0-30 0,0 0-30 15,0 0 9-15,0 0-21 16,0 20-4-16,0 13-1 15,0-1 4-15,18 0 1 16,-9-9 0-16,10-6 3 16,4-5-9-16,-14-9 6 15,9-3-7-15,-9 0 5 16,14 0 4-16,-14-15 1 16,0-7 15-16,1 0-17 15,-10 5 24-15,0 6-21 0,0 1 15 16,0 8 11-1,0 2-25-15,0 0 4 0,0 0-9 16,0 0-2-16,9 2-7 16,4 16-5-16,6 6 14 15,-1-4-6-15,14-6 18 16,-4 1-12-16,-10-9 0 16,-4-3 3-16,4 0-8 15,-9-3 5-15,0 0 0 16,0 0 6-16,1-17-2 15,3-9 12-15,-13-10-11 16,0 1 1-16,0-6 2 16,0 3-6-16,0 9-2 15,0 8 3-15,-13 10 11 16,3 8-14-16,10 0 2 0,0 3 7 16,0 0-18-16,0 0 7 15,0 0-4-15,0 0 3 16,0 9-13-16,0 20 16 15,0 0 0-15,23-3-2 16,5-3-6-16,4-8 5 16,-5-9-8-16,-8-3 4 15,13-3 3-15,4 0 4 16,5-3 0-16,10-18 2 16,-15-7 4-16,15-4 0 15,-19 1-6-15,-14-8 0 16,0-3 11-16,-8 2-6 0,-10-1-1 15,0 6-1-15,0 9 13 16,0 11-10-16,0 7-6 16,0 8 7-16,0 0 4 15,-10 0-17-15,10 0 6 16,0 28-13-16,0 11 6 16,0 4 5-16,0-5 2 15,23-3 0-15,5-3 9 16,4-6-17-16,-5 1 8 15,5-1 0-15,-4-6-5 16,-19 1 5-16,0 0 0 16,0-1-1-16,-9 6 8 15,0-2-11-15,0-1 4 0,-36-6 0 16,-15 1-15 0,-8-9 16-16,-10-9-4 0,0 0 3 15,1 0-36-15,17-4-39 16,10-19-93-16,14-5-98 15,18-27-81-15</inkml:trace>
  <inkml:trace contextRef="#ctx0" brushRef="#br0" timeOffset="372692">22086 7220 616 0,'0'0'129'16,"0"0"-63"-16,0 0 1 0,0 0-30 15,256-48 1-15,-155 48-21 16,-5 6-15-16,-28 24 29 16,-26 10-29-16,-15 13 0 15,-27 8 13-15,0 9-9 16,-27 9 19-16,-33 3 26 16,-18-1-9-16,10-2 8 15,8-3-48-15,19-3 4 16,0-3 3-16,32-7 5 15,9 2-14-15,0-7 0 16,0-3 7-16,59-5-5 16,19-12-2-16,41-7 0 15,9-12 1-15,0-5 6 16,-18-5 8-16,-32-3-15 0,-37 0 10 16,-23 0-9-16,-18-1-1 15,0-1 0-15,0-2 10 16,0 0-3-16,0 6 36 15,0 6 31-15,-18 9-47 16,-14 12 8-16,-4 17-28 16,-6 18 3-16,24 15-1 15,9 17 4-15,0 15-9 16,9 8 17-16,0 19-16 16,9 25 21-16,27 14-4 15,6 12-14-15,8 9 10 16,-23 7-8-16,-4-5-4 15,-4-4-6-15,-19-10 11 0,0-28-19 16,0-16 9-16,0-16-1 16,0-21 4-16,-32-18 12 15,-5-20-10-15,-13-21 7 16,-10-5-8-16,-27-12 25 16,-23-6-27-16,-27-5 1 15,-32-9 7-15,-10-10 4 16,5-5-30-16,-4 0 11 15,8 0-127-15,24-20-125 16,18-44-442-16</inkml:trace>
  <inkml:trace contextRef="#ctx0" brushRef="#br0" timeOffset="834140">20149 13423 822 0,'0'0'119'16,"0"0"-58"-16,0 0 26 15,0 0 10-15,0 0-4 16,0 0-70-16,-87-6-12 15,106 4 9-15,31-2-19 16,19-5 31-16,9 1-7 16,22-3-18-16,-13-1 25 15,5 0-26-15,-24 0-6 16,-8 4 21-16,-23-4-18 16,-15-3 5-16,-12 1 18 0,-1-4 6 15,-9-8 5-15,0 2-37 16,-19-1 1-16,-22 1 1 15,-9 7 0-15,4-4-2 16,5 10 0-16,0 4 8 16,13 5-11-16,19-1 3 15,9 3 0-15,0 0-7 16,0 0 7-16,28 0 0 16,40 12-6-16,15 11 12 15,13-6-2-15,-5 7-4 16,-13-10 0-16,0 6 0 0,-9 1 6 15,-28 0-6 1,-14 2 0-16,-8 0 5 0,-19 6-10 16,0 7 5-16,-46 4 0 15,-23 1-4-15,-13-2-2 16,4-2-103-16,18-5-136 16,24-6-219-16</inkml:trace>
  <inkml:trace contextRef="#ctx0" brushRef="#br0" timeOffset="833296">14844 14403 716 0,'0'0'209'15,"0"0"-133"-15,0 0 49 0,0 0-17 16,0 0-57 0,96-172 17-16,-36 105-27 0,31-12-17 15,-22-5 9-15,0-7-31 16,-1-17 9-16,-31-3-4 16,-5-2 0-16,-32-1 7 15,0 21-13-15,-32 20 1 16,-14 21 40-16,-22 22-25 15,-1 11-1-15,-4 18-16 16,4 1 12-16,0 11-12 0,10 36 0 16,13 20 1-1,23 17-4-15,23 19 7 0,0 7-4 16,50 7 0 0,19 1 8-16,18-8-12 15,-5-11 4-15,5-9-2 0,-9-19-7 16,5-26-9-16,-15-21 4 15,1-18 11-15,0-6 1 16,-10-2 1-16,10-34 1 16,-28-8 0-16,-14-8 10 15,-8-12-8-15,-10-9-2 16,-9-3 5-16,0 3 3 16,-28 15 3-16,1 10-6 15,-14 23-1-15,23 13 16 16,-5 6-20-16,23 6 0 15,0 0 0-15,-10 21-10 16,10 23 10-16,0 5 0 0,0 7 7 16,10-4-18-16,31-2 11 15,0-10 0-15,-4-8-2 16,4-11 4-16,-14-9-6 16,5-7 4-16,5-5-4 15,4 0 1-15,10-29 5 16,-1-8-2-16,5-1 0 15,-14-6 12-15,0 3-10 16,-4 3-2-16,-14 7 2 16,-14 4 0-16,0 9 4 15,-9 9-6-15,0 9 3 16,0 0 4-16,9 0-11 0,0 0 4 16,14 21-6-16,5 12 0 15,13-2 6-15,-14-5 0 16,15-8-3-16,-15-4 6 15,5-5-3-15,-14-6 0 16,1-3-1-16,4 0-12 16,13-26 14-16,-4-18-1 15,5 0 6-15,-14 6 3 16,-5 6-9-16,-18 9 0 16,9 5 8-16,-9 10-12 15,0 4 4-15,0 4 0 16,9 0-8-16,0 0-6 15,24 9 14-15,-6 12 0 0,5-1 5 16,5-2-13 0,-5-4 8-16,-5-5 0 0,14-6-7 15,1-3 12-15,-6 0-5 16,5 0 0-16,-13 0 5 16,-5-15-4-16,-14-1-1 15,-9-5 0-15,0-3 9 16,0-2 1-16,-23 0-10 15,-14 0 0-15,5 8 9 16,-4 9-16-16,13 6 7 16,5 3-1-16,-10 0-8 15,19 30 6-15,-5 8 2 0,14 5 1 16,0-9-17-16,0-4 15 16,32-6-13-16,-4-16 15 15,13-5-10-15,-14-3 8 16,15 0 2-16,-15 0 0 15,-13-11 11-15,4-4-6 16,-18 3-2-16,0 7-3 16,0-1 21-16,0 3-19 15,0 3 14-15,0 0-16 16,0 20-12-16,-9 35 8 16,0 24 4-16,-14 11 0 15,23 19-1-15,-9 7 5 16,9 10-4-16,0-4 0 0,41-4 6 15,-14-19-6 1,15-4 0-16,-15-4 0 0,-4-21-8 16,-14-15 17-16,-9-24-10 15,0-18 1-15,0-13 0 16,0 0 1-16,-9-15 0 16,-32-43 0-16,-10-18-1 15,1-20-11-15,13-12 2 16,5-9-8-16,14-3-26 15,18 1 34-15,0-4-15 16,0 19 24-16,50 7-10 16,10 28 5-16,18 7 5 15,9 12 0-15,23 1 3 16,-10-1-7-16,-4-2 4 0,-4-4 0 16,-14-2 0-16,-28-3 10 15,-4-3-2-15,-14-1 21 16,-23 7-11-16,-9 0 22 15,0 9-9-15,-9 5-18 16,-23-1 20-16,-5 17-32 16,5 8 18-16,14 8 4 15,9 8-21-15,9 4 11 16,0 0-13-16,0 6-13 16,-9 52 11-16,9 33-5 15,0 26 7-15,9 8 0 16,41-7 9-16,19-20-14 15,-1-18 5-15,1-26 0 0,-19-18-12 16,-13-22 15 0,-5-11-3-16,-4-3 0 0,4-23 3 15,-5-33 8-15,14-14-11 16,-22-11 0-16,-10-10 7 16,-9-2-2-16,0 5-5 15,0 12 0-15,-28 21 11 16,-4 23-8-16,23 12-3 15,0 15 1-15,9 5-11 16,0 0 10-16,0 25-8 16,0 33 7-16,9 27 0 15,23 2 0-15,-4 1 1 0,13-12 0 16,-14-9-7-16,5-21 7 16,-4-16 0-16,-5-17 0 15,-14-9 3-15,9-4-6 16,10 0 3-16,13-15 0 15,9-11 3-15,-13-9-3 16,4 12 0-16,-9 8-1 16,-5 6 9-16,15 7-8 15,-6 2 0-15,15 0 0 16,-1 0-12-16,-13 14 12 16,4 10-23-16,-23-2-28 15,5 5-85-15,-23 2-43 16,-23-8-102-16,-64-7-375 0</inkml:trace>
  <inkml:trace contextRef="#ctx0" brushRef="#br0" timeOffset="833490">17220 13432 552 0,'0'0'383'0,"0"0"-283"15,0 0-91-15,0 0 2 16,0 0 25-16,256-41-24 16,-105 29 5-16,-45 12-17 0,-6 0-21 15,-22 0-213-15</inkml:trace>
  <inkml:trace contextRef="#ctx0" brushRef="#br0" timeOffset="835288">22333 12928 973 0,'0'0'81'0,"0"0"39"16,0 0-1-16,0 0-16 15,0 0-34-15,0 0-39 16,-41-161 20-16,91 141-43 16,9 9-5-16,1-5 9 0,-1 10-3 15,10 6-8 1,0 0 0-16,-1 0 8 0,1 14-15 16,-9 12 7-16,-19-1 0 15,-14 4-5-15,-4 6-1 16,-23 0 6-16,0-1 0 15,-50 2 2-15,-1-5 2 16,-8-5-4 0,-1-4 0-16,10-5-1 0,14-6 9 15,3-5-8-15,33-2 0 16,0-4 1-16,0 2-11 16,23 9 3-16,23-8 7 15,23 7 5-15,4-2 3 16,14 1-8-16,-9 3 1 15,0 5 9-15,4 10-12 0,-13-1 2 16,-10 6 0-16,-22-3-4 16,-5 6 12-16,-23-6-9 15,-9 0 1-15,0-2 0 16,-41-4 10-16,-37-2-10 16,-41-6 2-16,-27-4-4 15,-15-4-4-15,6-7-170 16,8 0-215-16</inkml:trace>
  <inkml:trace contextRef="#ctx0" brushRef="#br0" timeOffset="822628">10134 14522 754 0,'0'0'145'0,"0"0"-55"16,0 0 7-16,0 0 16 15,0 0-31-15,0-163-22 0,0 131 5 16,0 3-20-1,-9 3-1-15,-9 8-9 0,-15 4-23 16,-3 8 19-16,4 6-29 16,-14 0-4-16,-4 3-3 15,9 35 5-15,-10 14-2 16,5 12 2-16,23 3-10 16,5-6 9-16,18-5-23 15,0-11-14-15,0-22 20 16,28-9-27-16,13-14 27 15,9 0 12-15,-9 0 6 16,-4-32 7-16,-19-1-6 16,5-1 4-16,-14-5 31 15,-9 2-27-15,0-4 26 16,0 3-6-16,0 6-14 16,0 14 15-16,0 10-21 15,0 4 7-15,0 4-9 0,0 0-2 16,0 0-10-16,0 0 2 15,0 10-21-15,0 19 22 16,10 6 2-16,22 0 0 16,13-9-1-16,-3-2 2 15,8-10-1-15,-4-14 0 16,4 0 2-16,-9 0-6 16,-13 0 10-16,4-24-6 15,-14-8 8-15,0-2-2 16,-4-10-6-16,-5 3 3 0,-9 3 5 15,0 9-5 1,0 11-2-16,0 13 2 0,0 5 3 16,0 0-4-16,0 0-2 15,0 0 0-15,0 0-15 16,28 23 14-16,13 12-5 16,9 5 6-16,10 4-1 15,8-9 1-15,-22 1 0 16,-5-8 0-16,-9-4-5 15,-22-4-3-15,-10-11-8 16,0 0-37-16,0-3 13 16,-10-3 17-16,-22-3 22 15,14 0 1-15,-14 0 0 16,14-14-5-16,9-19 5 16,-1-5 0-16,10-12-1 0,0 4 8 15,0 5-7-15,10 9 0 16,17 12 5-16,-18 5-10 15,5 11 5-15,-5 2 0 16,0 2-5-16,10 0 5 16,13 0-1-16,-5 0 1 15,5 23-2-15,14 21-4 16,-5 3 6-16,0 5 0 16,-4-2-2-16,-14-6 7 15,-5-9-5-15,-9-12 0 16,0-8 0-16,-9-15-9 15,0 0 9-15,0 0 0 0,-9 0 15 16,-9-18-10-16,-14-16 0 16,23-13-2-16,0-3 2 15,9-9-2-15,0 1-3 16,18 0 0-16,23 14-2 16,0 8 2-16,5 18 0 15,-5 5 0-15,0 7 5 16,-4 3-9-16,4 3 4 15,-13 0-1-15,4 0-5 16,-14 0-1-16,-9 14 7 16,0 1 0-16,-9 3-8 15,0 3 5-15,0-2-79 16,0 11-151-16,-18-6-43 0,9-7-325 16</inkml:trace>
  <inkml:trace contextRef="#ctx0" brushRef="#br0" timeOffset="823594">12267 13709 292 0,'0'0'378'16,"0"0"-213"-16,0 0 5 15,0 0-26-15,0 0-34 16,0 0-8-16,18-47-53 16,-36 36-4-16,-9-1-19 15,-5 6-24-15,-10 0 17 16,6 6-13-16,4 0-5 15,4 0 11-15,10 0-9 16,-5 0-3-16,14 3 0 16,0 12 5-16,0 11-8 15,9 6 3-15,0 3 0 16,9 12-7-16,18 5 11 0,14 3-4 16,-9 7 0-16,-4 11 4 15,-10-4-5-15,-9 19 5 16,5 9-3-16,-5 2 9 15,0-3-3-15,1-17-7 16,8-9 0-16,5-18 3 16,-5-10 0-16,0-17-3 15,5-7 0-15,-14-6 0 16,10-10 5-16,-10 2-4 16,0-4 16-16,14 0-15 15,-5 0 18-15,1 0-19 16,3 0 1-16,-12-10 0 15,8-4-2-15,-9 5-31 16,0 3-78-16,-9 6-59 0,14 0-29 16,4 0-90-16,1 0-375 15</inkml:trace>
  <inkml:trace contextRef="#ctx0" brushRef="#br0" timeOffset="824074">12729 14339 371 0,'0'0'330'0,"0"0"-203"16,0 0 11-16,0 0-21 0,0 0-18 15,0 0-16-15,-36-85-5 16,27 85-23-16,-5 0 2 15,14 0-18-15,-9 0-34 16,9 0-5-16,-9 0-1 16,9 21 0-16,0 17-4 15,0 2 10-15,0 4-5 16,9-9 0-16,23-3 7 16,18-6-11-16,-13-8 4 15,13-12 0-15,-22-6 0 16,13 0 4-16,-14-6 6 15,5-20-1-15,-23-15-9 0,-9-9 36 16,0-2-4-16,0 0-9 16,-18 5 22-16,-32 6-28 15,-10 6-1-15,-8 11-16 16,8 6 7-16,10 10-6 16,22 5-1-16,5 3-15 15,14 0-1-15,0 0-89 16,9 21-39-16,0 11-126 15,0-14-235-15</inkml:trace>
  <inkml:trace contextRef="#ctx0" brushRef="#br0" timeOffset="824574">13077 13578 706 0,'0'0'174'16,"0"0"-33"-16,0 0-7 15,0 0-25-15,0 0-17 16,0 0-34-16,9-79-31 0,33 61-3 15,3 4-9 1,-13-1-6-16,-4 11 26 0,-5-1-28 16,-14 5 8-16,9 0-7 15,-9 0 1-15,1 0-6 16,12 15-3-16,-3 26 0 16,-10 14 10-16,23 15-3 15,-23 6 11-15,9 4 2 16,-8 0-19-16,12 4 21 15,-3 5-22-15,-1 0 9 16,-9 3-10-16,5 7 1 16,4-9 0-16,-18-3 3 0,9-11 4 15,-9-11-7 1,10-13 0-16,-10-14 5 0,0-9-11 16,0-9 6-16,0-5 0 15,-10 0-3-15,-31-3 14 16,-18-4-22-16,-10-2 10 15,0-6-127 1,1 0-129-16,-1 0-150 0</inkml:trace>
  <inkml:trace contextRef="#ctx0" brushRef="#br0" timeOffset="831307">14016 14534 74 0,'0'0'680'0,"0"0"-564"16,0 0-34-1,0 0-7-15,0 0-6 0,0 0-47 16,0 0-6-16,-42-17-16 15,42 14 0-15,0 3 11 16,0 0-4-16,0 0 4 16,0 0 9-16,0 0-17 15,0 0 21-15,0 0-15 16,0-6 4-16,0 6 19 16,0-6-14-16,0 6 34 15,0 0-6-15,0-2-29 16,0 2 24-16,0 0-23 15,0 0-3-15,0 0-14 16,-9 0 9-16,9-4-10 0,0 4 0 16,0 0 4-16,0 0-16 15,0 0 12-15,0 0-17 16,-9 0 16-16,9 0-20 16,0 0 21-16,0 4 6 15,0-2 10-15,18-2-16 16,24 0 2-16,3 0 1 15,-3-14 14-15,-1-4-11 16,-32 4-2-16,-9-1 20 16,0 0-11-16,0 4 18 0,0-4-31 15,-32 6 0 1,4 1-3-16,-4 5-1 16,5 0 2-16,9 3-2 0,4 0-38 15,5 8-70-15,9 19-84 16,0-4-138-16,50-2-516 15</inkml:trace>
  <inkml:trace contextRef="#ctx0" brushRef="#br0" timeOffset="837034">9946 15885 547 0,'0'0'278'16,"0"0"-173"-16,0 0-5 0,0 0 20 16,0 0-45-16,0 0 2 15,-68-97-12-15,59 72-37 16,-10 4 25-16,10-3-9 15,0 15-11-15,-14 4 8 16,14 5-37-16,9 0 12 16,-18 0-16-16,-5 5-5 15,-5 28-1-15,1 7 6 16,4 10 0-16,23-3-3 16,0-9 1-16,0-6 0 15,41-12-3-15,9-14-14 16,-4-6 19-16,-5 0-15 15,10 0 15-15,-33-23 3 16,0-4 1-16,-4-5 4 0,-5 0-4 16,-9-3 0-1,0 3 13-15,0 6-11 0,0 6 7 16,-23 9 9-16,5-2-21 16,0 11 6-16,18 2-7 15,-9 0 0-15,-1 5-1 16,-3 31-4-16,4 7 5 15,9 4 0-15,0-7 3 16,32-8-3-16,13-8 0 16,6-10 6-16,-1-8-15 15,0-6 9-15,1 0 0 16,-15-6 3-16,6-14 5 0,-15-6-8 16,-4 0 1-16,-23-4 11 15,0 1-9-15,0-3-2 16,0 6-1-16,0 6 16 15,0 8-9-15,0 7-3 16,0 5-4-16,0 0 6 16,0 0-17-16,0 0 4 15,18 11 7-15,33 15-11 16,-6 0 19-16,38 6-8 16,4-5 0-16,-9-7 1 15,-10 0-5-15,-27-2 4 16,-9-4 0-16,-32-8-6 15,0 0-11-15,0 0 10 0,-13-6 1 16,-33 0 6-16,-4 0 6 16,-1 0-6-16,24 0 0 15,4-30 0-15,14 2 3 16,9-2-3-16,0-5 0 16,0 3 6-16,41 6-13 15,-14 0 7-15,5 21 0 16,-13-5-8-16,8 10 7 15,14 0 1-15,10 3 0 16,-15 17 4-16,6 7-7 16,8 2 3-16,-13-3 0 15,-5 1-7-15,-14-1 9 0,5-6-2 16,-14-2 0 0,-9-4-1-16,0-2-6 0,0-9 7 15,0-3 0-15,-9 0 10 16,-14 0-8-16,5-15 4 15,8-17-6-15,10-9 11 16,0 3-13-16,0-8 2 16,19 3 0-16,22 10-5 15,-4 1 5-15,4 17 0 16,0 3-3-16,-14 12 5 16,5 0-9-16,-4 0-2 15,13 21-154-15,-4 3-156 16,31-5-198-16</inkml:trace>
  <inkml:trace contextRef="#ctx0" brushRef="#br0" timeOffset="837465">12505 15275 714 0,'0'0'214'0,"0"0"-57"15,0 0-27-15,0 0-15 16,0 0-25-16,0 0-39 16,-59-151-10-16,27 139-35 15,-5 0 5-15,14 6 25 16,5 6-33-16,9 0 9 0,-1 0-12 16,1 24-5-16,9 14 0 15,-9 11 7-15,9 7-2 16,0-1 2-16,0 3 5 15,0 0-7-15,9 4 0 16,10-1 4-16,-1 3-9 16,5-5 5-16,-5 0 0 15,0-2-3-15,-8-10 11 16,3-3-8-16,6-4 0 16,-10-2 4-16,9-11-9 15,-9-10 5-15,5-2 0 16,-5-4-4-16,0-8 8 15,10 1-4-15,3-2 0 0,-12-2-11 16,8 0-57-16,0 0-169 16,14-20-211-16</inkml:trace>
  <inkml:trace contextRef="#ctx0" brushRef="#br0" timeOffset="837727">12958 15585 838 0,'0'0'176'16,"0"0"-21"-16,0 0 10 15,0 0-43-15,0 0-55 0,0 0-34 16,-32-30-26-16,32 30-4 16,0 18-2-16,0 8-1 15,23 6 2-15,-5 1 7 16,1-2-9-16,-6-2 0 15,6-3-11-15,-1-2 6 16,0-4-147-16,-4-8-125 16,-5-8-134-16</inkml:trace>
  <inkml:trace contextRef="#ctx0" brushRef="#br0" timeOffset="838123">13105 15286 714 0,'0'0'108'0,"0"0"82"16,0 0-73-16,0 0 0 15,0 0-24-15,0 0-37 16,-78-142 31-16,78 136-56 16,0 0-14-16,18-6-7 15,33 7-3-15,-1 2-7 16,-9-3 0-16,-13 6 6 15,-1 0-2-15,-4 0-4 16,4 0 2-16,-4 26 5 16,5 12 1-16,-19 9-3 15,0 17 8-15,0 0-7 16,5 9 19-16,-14-9-21 0,9-5-3 16,0-1 2-16,-9 0 4 15,0-6-7-15,0 2 0 16,9-2 5-16,-9-6-5 15,10-2 0-15,-10-12 0 16,0-11 0-16,0-4 2 16,0-8-2-16,0 3 0 15,-37-4-14-15,-13 4-89 16,8 0-231-16,6-12-225 16</inkml:trace>
  <inkml:trace contextRef="#ctx0" brushRef="#br0" timeOffset="838357">13746 15859 960 0,'0'0'145'0,"0"0"36"16,0 0-28-16,0 0-35 15,0 0-55-15,0 0-30 16,0-12 0-16,0 12-33 15,0 0-7-15,0 0-1 16,0 0-71-16,0 0-106 16,22 0-84-16,15 0-130 15</inkml:trace>
  <inkml:trace contextRef="#ctx0" brushRef="#br0" timeOffset="840528">14693 15788 909 0,'0'0'110'16,"0"0"-28"-16,0 0 82 15,0 0-37-15,0 0-68 16,0 0-16-16,142-169 18 0,-124 111-47 16,1-9 12-16,-10-9-4 15,-9-2-21-15,0 5 22 16,0 8-15-16,-9 19-1 16,-28 14 22-16,5 20-26 15,-9 12 8-15,4 0-11 16,-13 26-5-16,9 32 0 15,13 13 5-15,28 7 0 16,0 1-7-16,0-3 13 16,50-3-6-16,10-6 0 15,0-9 4-15,8-8-12 16,1-21 8-16,-1-12 0 0,1-11-6 16,-9-6 11-16,-10 0-5 15,-4 0 0-15,-14-23 7 16,-14-4 0-16,-9-5-7 15,-9-3 0-15,0-3 5 16,0 6 6-16,0 4-9 16,-27 10-2-16,9 6 8 15,-5 9-13-15,23 0 5 16,-10 3-3-16,10 0-2 16,0 12-10-16,0 20 15 15,0 6 0-15,0-3 6 16,10 3-9-16,31 0 3 15,18-12-1-15,-8-6-9 0,-6-8 5 16,6-6 5-16,-10-6 0 16,-4 0 7-16,-14-6-8 15,4-20 1-15,-4-6 0 16,-23-1 7-16,0-4 3 16,0 1-10-16,0 7 0 15,0 9 9-15,0 12-5 16,0 4-4-16,0 4 0 15,0 0 0-15,0 0-17 16,0 6 14-16,0 23 1 16,0 1 2-16,9 2-2 15,9-6 2-15,10-6 0 0,4-1 0 16,-5-8 0 0,14-9 0-16,-13-2 0 0,13 0 6 15,-9 0-2-15,-4-2-4 16,-1-9 0-16,-4-10 0 15,-5-3 8-15,-9-2-8 16,14 0 0-16,-4-1 6 16,8 7-8-16,-13 6 2 15,-5 8 0-15,0 6-8 16,0 0 3-16,0 0 4 16,1 0-4-16,-1 12 4 15,5 8-6-15,-5-6 7 16,9 1 0-16,-9-4-5 15,14 1 9-15,-14-9-4 0,19 1 0 16,4-4 5-16,-5 0-9 16,5 0 4-16,-4 0 0 15,-10-7 2-15,14-5 2 16,-14-2-4-16,1 2 0 16,4 0 9-16,-14 10-12 15,-9-4 3-15,9 6 0 16,-9 0-4-16,0-6 10 15,0 6-6-15,0 0 0 16,0 0 7-16,0 0-10 16,0-6 3-16,0 0 0 15,0-2 1-15,-9-4-1 16,-23 0 0-16,4 4 0 0,10 2-1 16,-5 6-4-16,-4 0 5 15,17 0-10-15,-13 0 3 16,14 20 4-16,0 0 3 15,9 4-2-15,0-13 6 16,0 4-7-16,0-4 3 16,9-2 0-16,14-9-6 15,-4 0 6-15,-1 0 0 16,-9 0 1-16,14 0 9 16,-14 0-8-16,0 0-2 15,-9 0 1-15,0 0-1 16,0 0 0-16,0 0 0 15,0 19-3-15,0 12 0 0,0 16 3 16,0 14 3-16,0 9 4 16,-18 6-6-16,-5-3-1 15,5-3 0-15,9 3-3 16,9-3 10-16,-10-3-7 16,10-9 0-16,0-11 5 15,-9-15-11-15,9-14 6 16,0-10 0-16,-14-8-3 15,5 0 15-15,-9 0-5 16,-14-8 1-16,-14-25 0 16,-13 7-9-16,8-12 1 15,-8 0 0-15,31 3-5 0,5-3 1 16,23-5 3-16,0-7-3 16,33-8 0-16,35-7-5 15,10-5 9-15,0 4 0 16,4-5-6-16,5 8 11 15,-9-8-5-15,-9 4 0 16,-10-3 7-16,-8 3-6 16,-24-3-1-16,-4 3 0 15,-23 5 6-15,0 2 1 16,0 4 2-16,-32 15 7 16,4 6-11-16,-4 18 20 15,14 11-23-15,0 6-2 16,-5 0 0-16,4 15 3 15,-8 34-3-15,4 15 0 0,23 9 3 16,0-3-8-16,14 3 5 16,22-9 0-16,-3 1-4 15,3-13 7-15,-4-11-3 16,5-12 0-16,-14-8 11 16,-14-16-20-16,0-5 9 15,0 0 0-15,0-5-2 16,14-34 12-16,-4-13-7 15,-10-6-1-15,-9-7 10 16,0 2-11-16,0-2-1 16,-19 12 0-16,-4 13-5 15,5 14 14-15,0 10-9 16,18 14 0-16,0 2 6 0,0 0-20 16,0 2 14-1,0 40-1-15,0 15-15 0,0 14 24 16,18 4-8-16,-9 2 0 15,0-7 7-15,5-15-12 16,-5-11 5-16,1-21 0 16,-1-8-6-16,0-9 6 15,-9-6 0-15,9 0 0 16,5 0 10-16,13-26-10 16,14-4 2-16,-13-2-1 15,4 6-2-15,-23 5 12 16,9 13-11-16,1 2 0 15,13 6 0-15,-5 0-11 0,5 0 10 16,-4 11 1-16,4 10-11 16,-5-1 9-16,-9 1-2 15,15-1-31-15,-24-3-50 16,9-10 40-16,-18-1-129 16,0-4-86-16,-27-2 15 15,-42 0-48-15</inkml:trace>
  <inkml:trace contextRef="#ctx0" brushRef="#br0" timeOffset="840686">16281 15462 181 0,'0'0'465'16,"0"0"-350"-16,0 0-78 0,0 0-2 16,0 0 24-16,0 0-39 15,257-30 0-15,-166 28-14 16,5 2-6-16,-22 0-48 15,-38 0-478-15</inkml:trace>
  <inkml:trace contextRef="#ctx0" brushRef="#br0" timeOffset="841364">18959 15307 793 0,'0'0'120'0,"0"0"-39"0,0 0-32 16,0 0-1-16,0 0 11 15,0 0-43-15,234-21 35 16,-83-2 23-16,14-3-45 15,4-3 10-15,-23 0-29 16,-27 6 14-16,-27 5 20 16,-55 0-25-16,-28 13 16 15,-9 2 6-15,0-9 1 16,-19 1 16-16,-40-4-58 16,-1 2 0-16,-8 6-12 15,-1-8 22-15,10 3-10 16,-1 1 1-16,23-1 7 15,-4 3 2-15,32 2-7 0,9 2 2 16,0 3 11 0,0-2-10-16,50 4-6 0,28 0 0 15,18 0 3-15,-4 0 5 16,-14 0-8-16,-28 0 0 16,0 0 6-16,-13 18 6 15,4-3-9-15,-22 8-3 16,13 3 8-16,-23 4-17 15,0 5 9-15,-9 5 0 16,0-2 0-16,-41 3-6 16,-28 2 4-16,10-10-52 15,-1 2-124-15,23-4-89 0,28-10-90 16</inkml:trace>
  <inkml:trace contextRef="#ctx0" brushRef="#br0" timeOffset="841994">21225 14808 1099 0,'0'0'169'0,"0"0"21"16,0 0-66-16,0 0-33 16,0 0-42-16,-206-151-44 15,215 145 20-15,42 1-25 16,26 5 0-16,15 0-3 15,13 5 11-15,-13 27-8 16,-14 4 0-16,-10 13 4 16,-17 3-10-16,-24 1 6 15,-27 11 0-15,0 3-6 16,-37 0 15-16,-54 0-9 16,-5-9 1-16,4-20 13 15,46-11-10-15,24-13-4 16,22-3 0-16,22-3-7 15,65-7 3-15,74-1 4 0,54 0 21 16,32-20-19-16,-23-12 18 16,-45 12-20-16,-60 10-8 15,-69 10 0-15,-50 0-154 16,0 4-341-16</inkml:trace>
  <inkml:trace contextRef="#ctx0" brushRef="#br0" timeOffset="843993">10322 16774 669 0,'0'0'205'0,"0"0"-59"0,0 0-19 15,0 0-5-15,0 0-62 16,0 0 5-16,-106-128-28 16,93 113-7-16,-6 10 16 15,10-1-35-15,0 6 5 16,-9 0-16-16,-14 0-5 15,13 32 0-15,-13 8 5 16,14 4 0-16,18-12-4 16,0 0 4-16,0-17-6 15,9-4 1-15,32-11-22 16,-4 0 27-16,4 0 0 16,0-5 1-16,-4-16 3 0,-5 2-1 15,-23-5-3-15,10 9 1 16,-10-5 10-16,4-4-9 15,-3 4-2-15,-1 6 9 16,-9 2 2-16,9 6-9 16,-9 0 6-16,0 6-2 15,0 0 0-15,0 0-9 16,0 0 3-16,9 0-24 16,-9 0 23-16,18 0-16 15,5 12 17-15,5 2 5 16,22 4 0-16,19-12-3 15,9-4-2-15,13-2 5 0,-13 0 2 16,-9-8-6-16,-28-12-1 16,-14 8 22-16,-18-3-6 15,-9 4 31-15,0 5-1 16,0-3-31-16,0 6 29 16,0 0-36-16,0 3-1 15,0 0-2-15,0 0-5 16,0 0 0-16,0 0-11 15,10 15-3-15,22 11 10 16,9 0 4-16,-14 0 0 16,5 1-1-16,-4-10 9 15,-10 4-9-15,-9-10 1 0,-9 4-13 16,0-4 7 0,0-4 0-16,0-5 6 0,0-2-1 15,-9 0 11-15,-9 0-8 16,9 0-2-16,-10-14 6 15,6-13-13-15,13-5 7 16,0 0 0-16,0-6-8 16,22 3 8-16,6 3 0 15,4 6 0-15,-5 6 4 16,-8 8-10-16,4 12 6 16,-14 0 0-16,9 0-8 15,14 6 6-15,-4 14 0 16,13 1 2-16,-5 5 0 15,-4-3-2-15,-4 4 2 16,4-7 0-16,-23-8-9 0,0 2 1 16,-9-8 3-16,0-6 4 15,0 0 1-15,0 0 14 16,0 0-14-16,0 0 3 16,-27-26 13-16,13 0-12 15,14-7 0-15,0 1-4 16,0-6 0-16,0 4-1 15,41 4 1-15,0 9-3 16,19 2-7-16,18 7-14 16,18 3-39-16,14 9-78 15,9 0-102-15,0 0-57 16,9 0-413-16</inkml:trace>
  <inkml:trace contextRef="#ctx0" brushRef="#br0" timeOffset="844391">13105 16249 648 0,'0'0'251'0,"0"0"-59"16,0 0-14-16,0 0-27 16,0 0-73-16,0 0-17 15,-138-137-30-15,97 137-23 16,5 0 7-16,-6 0-15 15,24 26 0-15,9 7-10 0,9 5 16 16,0 8-6 0,0-5 0-16,0 3 5 0,9 1-9 15,0-1 4-15,10 16 0 16,-6-2-1 0,6 3 4-16,-10 1-3 0,-9-10 0 15,9-11 4-15,0-4-4 16,0-16 0-16,-9-3 0 15,23-10-5-15,-14 4 9 16,0-6-4-16,23 1 0 0,-22 1 6 16,17-8-9-1,14 0 3-15,-13 0-71 0,13 0-107 16,-23 0-146-16,-9-15-235 16</inkml:trace>
  <inkml:trace contextRef="#ctx0" brushRef="#br0" timeOffset="844690">13242 16611 748 0,'0'0'162'15,"0"0"-25"-15,0 0-8 16,0 0-45-16,0 0-56 16,0 0 9-16,32-88-16 15,-14 88 5-15,5 0-20 16,5 0-4-16,-10 4 8 0,14 16-10 15,-14 6 0-15,-8 0 0 16,-1 1 5-16,-9 5-6 16,0 0 1-16,0 8 0 15,-9-17 2-15,-1-2-2 16,10-6 0-16,0-9-3 16,0-1 10-16,0-5-12 15,10 0 5-15,31-5-35 16,18-33 12-16,19-9-163 15,-9-17-67-15,-1 0-519 16</inkml:trace>
  <inkml:trace contextRef="#ctx0" brushRef="#br0" timeOffset="845050">13727 16209 800 0,'0'0'170'0,"0"0"-29"16,0 0-8-16,0 0-3 15,0 0-44-15,0 0-65 16,-110-12-1-16,110 12-9 16,14 0-4-16,14 0 15 15,13 0-2-15,-5 0-6 16,6 0 0-16,-15 9-4 16,5 8-7-16,5 3-3 15,-14 4 3-15,-5 8-1 16,0 9 2-16,-4 5 0 15,4 13 28-15,-9-2-30 0,1-3 14 16,22-5-13-16,-23-8 7 16,9 3-5-16,-9-18-5 15,14 0 0-15,-14 0 0 16,0-13 6-16,1 6-6 16,-10-10 0-16,0 8-5 15,0 4 3-15,-28-1-93 16,-22 4-137-16,-1-4-197 15</inkml:trace>
  <inkml:trace contextRef="#ctx0" brushRef="#br0" timeOffset="845250">14180 16722 828 0,'0'0'152'0,"0"0"26"0,0 0-37 15,0 0-33-15,0 0-70 16,0 0-33-16,32-26-10 16,-22 26-2-16,17 0-110 15,5 0-185-15,5 0-619 16</inkml:trace>
  <inkml:trace contextRef="#ctx0" brushRef="#br0" timeOffset="847084">15128 16646 1109 0,'0'0'88'0,"0"0"29"15,0 0 18-15,0 0-41 16,0 0-55-16,0 0 7 15,-9-9 4-15,9-2-40 16,0-10 15-16,0-11-23 16,9-6 0-16,14-8 3 15,-14-4 2-15,0-3-7 16,-9 1 3-16,0-1 9 0,0 7-8 16,0 8-4-16,-9 12 0 15,-14 5 6-15,5 15 0 16,9 0 0-16,0 6-6 15,9 0-12-15,-10 6 10 16,-13 28-15-16,14 23 17 16,0 1 7-16,9 9-4 15,0-3-3-15,9 1 0 16,23-19 0-16,5-2 0 16,13-18 0-16,1-11 2 15,8-9-8-15,1-6 6 16,-1 0 0-16,-13 0-4 15,-5-27 18-15,-13-5-10 0,-15 0-4 16,-13-14 2 0,0 2 4-16,0 10-6 0,0 1 0 15,-32 15-1-15,5 4 13 16,4 14-17-16,5 0 5 16,-1 0-12-16,10 14 4 15,-14 24 11-15,14 0-3 16,9 2 0-16,0-7-1 15,0-1-6-15,32 0 7 16,5-12 0-16,4-5-2 16,9-3 2-16,-4-6 0 15,4-6-7-15,-8 0 18 0,-6 0-11 16,-4-15 0-16,-13 3 3 16,-10-8-2-16,0-3-1 15,5 14 0-15,-14-8 2 16,0 14 4-16,0 3-6 15,0 0 0-15,9 0 0 16,0 0-7-16,0 0-4 16,9 8 11-16,15 13-7 15,-15 2 15-15,14-9-8 16,-5 1 0-16,-18-9 4 16,14-6-13-16,-4 0 9 15,-10 0 0-15,9 0-4 16,-4-9 14-16,4-3-10 15,-9 1 0-15,-9 8 6 0,0-3-12 16,9 6 6-16,1 0-1 16,13 0-6-16,4 0 3 15,14 0 4-15,-4 0 0 16,4 0-17-16,0 0 15 16,-13 0-12-16,13 0 14 15,-23 0-8-15,-9 0 13 16,0-17-5-16,-9 2 4 15,0-11 3-15,0 5 4 16,-9-5-11-16,-18 9 0 16,-14 2-1-16,13 15 0 0,5 0 0 15,-4 0 1 1,18 0-6-16,-5 9-5 0,14 8 11 16,0 10 0-16,0-7-9 15,0-6 0-15,23 4 5 16,-5-12-4-16,-9-6-2 15,-9 0 1-15,0 0 9 16,0 0 0-16,0 0 6 16,0 2 2-16,0-2-8 15,0 12 0-15,0 6-5 16,0 8 1-16,0 6 1 16,9 15 3-16,14-9-3 15,-4 8 6-15,-1-7-3 0,14 1 0 16,-14-15 8-1,-9 0-12-15,1-11 4 0,-10-2 0 16,0-12-5 0,0 0 12-16,0 0-7 0,-10 0 7 15,-26 0-7-15,-5 0 14 16,-1 0-14-16,24-6 0 16,0 0-5-16,18-6 4 15,0-2 0-15,0-6-8 16,27-24-27-16,33-14 24 15,8-13-8-15,1-1 20 16,0-18-5-16,-19-1 10 16,1 0-5-16,-10 7 3 15,-23 17 5-15,-18 8 5 0,0 19 2 16,0 16 4-16,0 11 31 16,0 13-40-16,-9 0 5 15,0 0-15-15,9 0 4 16,-14 0-11-16,5 31-2 15,0 27 9-15,9 9 3 16,0 3 4-16,0 3-7 16,18-4 0-16,14-4 3 15,-5-18-6-15,15-15 3 16,-10-17 0-16,4-15-7 16,-4 0 19-16,5-21-10 15,13-19 3-15,-8-11 2 16,-15-7 5-16,5-6-12 0,-14-3 5 15,-18-3 3-15,0 3-2 16,0 11-6-16,0 23 3 16,-32 5 5-16,23 17 8 15,0 11-16-15,9 0 7 16,0 0-20-16,0 20 0 16,0 30 13-16,0 8 0 15,0 3 12-15,18 3-17 16,-18-11 5-16,0-3 0 15,0-4 0-15,0-13 0 16,14-14 0-16,-5-6 0 16,0-13-1-16,19 0 0 0,13 0 1 15,0-13 0 1,-4-12 7-16,-5 3-7 0,-5 11 0 16,5 11 0-16,5 0 3 15,4 0-5-15,-4 6 2 16,13 15 0-16,1-1-12 15,-1 9-31-15,0-2-64 16,-22-13-57-16,-19 0-117 16,-9-7-213-16</inkml:trace>
  <inkml:trace contextRef="#ctx0" brushRef="#br0" timeOffset="847241">16648 16392 420 0,'0'0'383'16,"0"0"-383"-16,0 0 8 16,0 0-8-16,219-46-63 15,-122 40-487-15</inkml:trace>
  <inkml:trace contextRef="#ctx0" brushRef="#br0" timeOffset="847926">20337 16048 947 0,'0'0'70'16,"0"0"-55"-16,0 0 40 15,0 0 31-15,0 0-29 16,0 0 9-16,-27 0-8 0,86-6-42 16,1-8 25-16,-1 0-11 15,1-4 6-15,-1 3 3 16,-13 3-28-16,-5-5 16 16,-13 8-3-16,-6-3-20 15,-22 0 30-15,10 4-20 16,-10-4 3-16,0 4 11 15,0-4-25-15,0 0 8 16,-19-2-11-16,-22-1 8 16,0 3-8-16,-5 1 0 15,-4-1 0-15,9 9-5 16,13-3 12-16,28 6-7 0,0 0 0 16,0 0 10-16,0-6-18 15,0 6 8-15,0 0-13 16,60 0 5-16,8 18 11 15,28 2-3-15,-4 1 0 16,4-4 9-16,-14 4-5 16,-13-1-4-16,-32 6 0 15,4-5-6-15,-41 8 10 16,0 0-4-16,-32 9 0 16,-55 6-7-16,-32 2-6 15,0 7-167-15,23-9-201 16,13 2-716-16</inkml:trace>
  <inkml:trace contextRef="#ctx0" brushRef="#br0" timeOffset="848723">21976 15754 264 0,'0'0'805'0,"0"0"-664"0,0 0 41 16,0 0-46-16,0 0-46 15,0 0-27-15,0-45-46 16,0 45 9-16,0 0-26 16,-9 18 5-16,-10 18-7 15,-4 4 2-15,5-2 0 16,9 6 3-16,0-6 4 15,9 2-7-15,0-13 0 16,0-7 4-16,18-2-14 16,32-10 10-16,19-2 0 15,18-6 0-15,14 0 9 16,0 0-9-16,-24 0 0 0,-17-2 6 16,-24-5-3-16,-4 2-3 15,-13-7 0-15,-19-3 10 16,9-2-9-16,-9-4 28 15,0-5-10-15,0 0-19 16,0 6 36-16,0-4-23 16,-9 10-2-16,0-3 27 15,-1 13-35-15,1-2 22 16,9 6-14-16,0 0-5 16,0 0-11-16,0 0 5 15,0 27-14-15,0 25 9 16,0 24 10-16,0 22-4 15,0 14-1-15,19 16 12 0,22 15-28 16,-23-6 16-16,-9-14-128 16,-9-30-241-16</inkml:trace>
  <inkml:trace contextRef="#ctx0" brushRef="#br0" timeOffset="850936">24818 12493 795 0,'0'0'182'15,"0"0"-53"-15,0 0-36 16,0 0 38-16,-96-158-50 15,124 132-41-15,82-3-8 16,68 3-20-16,46 8-10 16,5 12-2-16,-32 6 13 0,-69 6-16 15,-50 26 3 1,-60 14 0-16,-18 22-9 0,-27 17 15 16,-51 16-6-16,-23 10 0 15,5-3 9-15,-14 3-3 16,10-9-6-16,31-5 0 15,10-7-4-15,13 3 8 16,5-8-4-16,22 2 0 16,19 1 7-16,0-4-15 15,78-8 8-15,50-9 0 16,28-20-14-16,22-16 16 16,10-16-2-16,-19-11 3 15,-40-4 9-15,-61 0-8 0,-40 0 0 16,-19-11 9-1,-9-14 72-15,0-1-41 16,0 4 3-16,-9 9-1 0,-10 0-43 16,1 9 35-16,-14 4-38 15,-5 0 8-15,-13 49-7 16,9 39 0-16,4 34-1 16,5 24 3-16,14 18 9 15,-5 5-5-15,14 2-7 16,0 16 0-16,9 6-4 15,0 2 5-15,0-11-1 16,0-21 0-16,9-26 16 16,-9-23-16-16,0-27 0 15,-18-16 6-15,-33-19-15 0,-36-2 9 16,-23-15 0-16,-36-10 4 16,9-6 9-16,-5-19-19 15,27 0 6-15,24-11-50 16,31-37 15-16,33-16-92 15,27-32-96-15,59-20-166 16</inkml:trace>
  <inkml:trace contextRef="#ctx0" brushRef="#br0" timeOffset="851865">28636 13411 958 0,'0'0'241'0,"0"0"-77"16,0 0-17-16,0 0-54 16,-46-160-39-16,32 157 15 0,5 3-61 15,-9 14-2-15,-10 42-3 16,-4 25 17-16,-9 16-15 16,14-1-5-16,8-5 10 15,-13-7-14-15,5-19 4 16,-5-13 0-16,23-20-3 15,0-17 19-15,9-10-16 16,0-5 0-16,0-11 2 16,0-36 25-16,0-32-27 15,41-11 4-15,5-21-4 16,4-6 12-16,0-5-12 16,-9-7 0-16,-4 5 6 0,-5 5-14 15,-4 16 8 1,-10 32 0-16,5 31-1 15,-23 25 9-15,0 15-10 0,9 0 2 16,18 35-11-16,15 29-3 16,8 33 14-16,-4 16 0 15,4 17-9-15,-9 14 24 16,1 5-15-16,-15-3 0 16,0-10 5-16,5-18-16 15,-4-22 11-15,4-26 0 16,-5-30-2-16,-17-19 13 15,-10-16-11-15,0-5 0 16,-10-2 6-16,-67-36-11 16,-52-17 5-16,-17-15 0 15,-33-3-10-15,1 3 13 0,9 0-3 16,13 15 0-16,19 5 5 16,8 15-16-16,38 11 11 15,31 13 0-15,42 8-12 16,18-5 11-16,0 8 0 15,18-6-4-15,83-6-21 16,68-12 23-16,56 1 3 16,31-6 0-16,-9 0-13 15,-50 5 22-15,-37 4-9 16,-41 5 0-16,-41 6 3 16,-37 7-2-16,-31 2-1 15,-10 0 0-15,0 0-3 16,0 0 9-16,-69 37-6 0,-50 28 11 15,-60 20-11-15,-27 8 33 16,9 6-30-16,-4 10-3 16,36-5 9-16,37 4-6 15,27-9-6-15,33-9-42 16,40-25-323-16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3:32.2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165 168 243 0,'0'0'461'0,"0"0"-357"0,0 0-78 15,0 0 60-15,0 0 12 16,0 0-45-16,0 0 48 16,0 0-61-16,-165-86 0 15,165 86-3-15,0 0-26 16,78 0-9-16,41 0 2 15,46 0 16-15,22 0-24 16,33-3 4-16,4-9 0 16,5-5-7-16,-13 3-40 15,-38-1-61-15,-41 6-85 16,-45-3-448-16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3:36.8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538 134 878 0,'0'0'126'0,"0"0"-42"16,0 0 48-16,0 0-35 15,0 0-31-15,0 0-7 16,0 0-31-16,0-60 15 16,-10 42-26-16,-13 3-6 15,-22 1 7-15,-6 2-16 16,-8 9-2-16,-10 3 0 15,10 0 1-15,-1 0-2 16,10 0 1-16,13 15 0 16,14-1-3-16,5 4 3 15,9-3 0-15,0 4 0 0,9 9 10 16,-9 3-7-16,9 16 14 16,0 11-13-16,0 3 34 15,0 9-9-15,9 0-10 16,18 3 11-16,14 0-26 15,-4 0 18-15,4 0-6 16,0 0-13-16,-4 6 21 16,-14 6-19-16,-5 4-4 15,-18 8 18-15,0 2-12 16,0 3 2-16,0 9-4 16,0-1 3-16,0 7 5 15,0-3-13-15,0-10 0 16,0-3 11-16,0-14-2 15,0-8-9-15,0-7 0 16,0-1 8-16,0-7-5 0,9-3-3 16,0-5 0-16,1-1 0 15,-1-6 7-15,-9-2-7 16,14 0 0-16,-14-6 8 16,0 0-7-16,9-3-1 15,-9-1 0-15,0-4-3 16,0-4 9-16,0-3-6 15,0 0 0-15,0-2 7 16,0-4-9-16,0-2 2 16,9-1 0-16,-9-3-1 15,0-3 2-15,9-1-1 16,-9-4 0-16,0-1 9 0,0 4-12 16,9 0 3-16,0-1 0 15,-9 2-4-15,14-4 4 16,-14 2 0-16,0 1 0 15,0 2 8-15,9-1-8 16,-9 1 0-16,0 4 1 16,9 2-5-16,-9 3 4 15,0 6 0-15,0 1-2 16,0 2 10-16,10 2-8 16,-1-1 0-16,-9-4 3 15,9 1-10-15,5-9 7 16,-5 1 0-16,9-7-6 15,0-2 8-15,14-6-2 0,19-4 0 16,4 0 2-16,36-19-4 16,5-20 2-16,-4-2-6 15,-14 10-6-15,-28 14-116 16,-13 17-179-16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01.9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3460 1052 53 0,'0'0'749'0,"0"0"-608"16,0 0 5-16,0 0-13 15,0 0-41-15,0 0 11 16,0 0-52-16,23-55-25 16,-23 55 1-16,0 0-18 15,0 0-7-15,0 0-2 16,0 0 6-16,0 26-5 16,0 6-1-16,0 6 0 15,0 3 7-15,0 2 2 0,0 1-9 16,0 0 0-16,0-3 2 15,18-11 1-15,10-8-3 16,4-7 0-16,4-12-3 16,6-3 14-16,8 0-11 15,0-6 0-15,10-17 2 16,-14-6-6-16,-14-3-94 16,-32-6-96-16,0 0-85 15,0-3-228-15</inkml:trace>
  <inkml:trace contextRef="#ctx0" brushRef="#br0" timeOffset="401">3469 723 406 0,'0'0'231'0,"0"0"-90"0,0 0-55 15,0 0 28-15,0 0-32 16,0 0-33-16,0-76-13 15,0 76-36-15,0 0 0 16,0 0-3-16,0 23 6 16,0-3-3-16,0 1 1 15,0 0 14-15,0-7-14 16,0-2-1-16,0-3 0 16,23-4 10-16,5-5-7 15,22 0 4-15,0 0 19 16,1-20 5-16,-15-6 29 0,-4 0-6 15,-13-4-15-15,-19 2 15 16,0 2-25-16,0 1-3 16,0 8-1-16,-32 8-17 15,-5 3-11-15,-4 6 3 16,13 0-5-16,-4 0-8 16,14 18-7-16,9 14-31 15,9 9-65-15,0-1-98 16,27 2-62-16,33-7-546 15</inkml:trace>
  <inkml:trace contextRef="#ctx0" brushRef="#br0" timeOffset="767">4801 871 694 0,'0'0'174'0,"0"0"-41"16,0 0 6-16,0 0-37 15,0 0-9-15,0 0-61 16,14-2-20-16,-14 2 4 16,0 0-9-16,-14 6-7 15,-32 22 14-15,-22 7-9 16,-15 3 11-16,15-1-16 16,8-6 0-16,33-8-3 15,8 0 6-15,19-5-3 0,0-1 0 16,0-3 7-1,0-2-12-15,10 0 5 0,-1-6 0 16,9 0-6-16,0 0 14 16,24 0-8-16,8 2 5 15,9 0 4-15,1 5-7 16,9 2-2-16,-1-1 0 16,-8 1-4-16,8-1-5 15,-8-6-52-15,-1-4-98 16,10-4-150-16,-28 0-476 15</inkml:trace>
  <inkml:trace contextRef="#ctx0" brushRef="#br0" timeOffset="1202">5680 720 769 0,'0'0'221'0,"0"0"-80"16,0 0-12-16,0 0-39 15,0 0 0-15,0 0-58 16,0-56-27-16,0 56 5 16,0 0-10-16,0 0 0 0,0 9-6 15,0 12 13 1,0 2-7-16,0 3 0 0,0 3 1 15,0 0-6-15,0-3 6 16,23 4-1-16,4-4 0 16,-8-2 11-16,13 2-11 15,-5-6 0-15,-4 3 0 16,-5-2-1-16,-8 0 1 16,8-4 0-16,-4 0 0 15,-5-2 9-15,-9-3-9 16,0-1 0-16,0 1-5 15,0-2-7-15,-51 1 11 16,1-6-4-16,-9-3-51 16,22-2-119-16,-4 0-34 0,13-2-85 15,15-22-409-15</inkml:trace>
  <inkml:trace contextRef="#ctx0" brushRef="#br0" timeOffset="1425">5808 618 538 0,'0'0'204'16,"0"0"-40"-16,0 0 13 15,0 0-72-15,0 0 10 16,0 0-58-16,170-131-32 16,-120 125-8-16,9 2-7 15,19 4-10-15,-9 0 0 0,0 4-8 16,-10 22-21-16,-27 9-210 15,-32 3-191-15</inkml:trace>
  <inkml:trace contextRef="#ctx0" brushRef="#br0" timeOffset="3874">5602 1960 920 0,'0'0'170'16,"0"0"25"-16,0 0-91 0,0 0-7 15,0 0-29-15,0 0-46 16,0-30-2-16,0 30-14 15,0 21 9-15,0 11-1 16,0 6-8-16,0-4-1 16,0 4 13-16,0 0-12 15,0-5-2-15,0-7-4 16,0-3 12-16,-9-7-10 16,9-9-2-16,-9-7 0 15,9 0 2-15,0 0 0 0,0 0-2 16,-9 0 19-1,-5-17-16-15,14-15 35 0,-18-12-38 16,9-12 6-16,-10-7-7 16,10-7 4-16,9 2-3 15,0 6 0-15,0 23 8 16,0 15-8-16,0 15 0 16,0 9 0-16,0 0-15 15,28 0 13-15,13 0 2 16,18 9-12-16,-13 5 24 15,14 4-12-15,-28 2 0 16,4 4 2-16,-13 2-15 0,-14 3 13 16,-9 1-1-16,0 2-11 15,-32 2-17 1,-36 7-37-16,-10 0-105 0,-9 0-163 16,4 0-83-16</inkml:trace>
  <inkml:trace contextRef="#ctx0" brushRef="#br0" timeOffset="5525">5474 3298 809 0,'0'0'198'0,"0"0"-112"16,0 0-46-16,0 0 30 15,0 0-44-15,0 0-25 16,215-6 23-16,-142 1-24 16,-13 5 0-16,-14 0-4 15,-5 0 4-15,-14 0-84 16,-13 0-255-16</inkml:trace>
  <inkml:trace contextRef="#ctx0" brushRef="#br0" timeOffset="5710">5703 3077 863 0,'0'0'164'16,"0"0"-133"-16,0 0 20 0,0 0 37 15,0 0 31-15,0 0-70 16,46 210 17-16,-23-146-62 16,-23 0 5-16,9-3-9 15,-9-5-8-15,9-10-132 0,-9-9-267 16</inkml:trace>
  <inkml:trace contextRef="#ctx0" brushRef="#br0" timeOffset="4398">4142 3144 837 0,'0'0'198'16,"0"0"-63"-16,0 0 17 16,0 0-6-16,0 0-101 15,0 0 0-15,0-27-6 0,0 27-33 16,0 0 11-16,0 12-17 16,0 29 0-16,0 5 9 15,-27 13-2-15,13 2-7 16,5 0 0-16,9-2 10 15,0-13-12-15,9-8 2 16,32-14 0-16,19-7-7 16,-1-17 11-16,1 0-4 15,-1 0 0-15,-22-35-32 16,-5-5-43-16,-23-10-73 16,-9-3-63-16,0 7 13 15,-28 2-91-15,-22-6-238 0</inkml:trace>
  <inkml:trace contextRef="#ctx0" brushRef="#br0" timeOffset="4738">3877 2776 778 0,'0'0'114'0,"0"0"-91"16,0 0 40-16,0 0-43 16,0 0 22-16,0 0-2 15,-10 84-37-15,10-60 8 16,0-6 1-16,28-4-11 0,4-14 35 16,-5 0-5-16,5 0 49 15,-4 0 18-15,-1-21-60 16,-4 2 17-16,-14-7-21 15,1 2-21-15,-10-3 26 16,0 4-25-16,0 2-10 16,-28 5-4-16,-4 4 0 15,-18 12 0-15,13 0-1 16,-4 0-52-16,23 28-81 16,18 11-59-16,0 1-131 15</inkml:trace>
  <inkml:trace contextRef="#ctx0" brushRef="#br0" timeOffset="5032">4687 3231 839 0,'0'0'148'0,"0"0"-119"16,0 0 11-16,0 0 90 15,0 0-47-15,0 0-48 0,187 17 22 16,-118-17-26-16,0 0-17 16,-1 0-1-16,-8 0-13 15,-23 0-3-15,-5-8-138 16,-32 5-274-16</inkml:trace>
  <inkml:trace contextRef="#ctx0" brushRef="#br0" timeOffset="5288">4861 3014 913 0,'0'0'135'0,"0"0"-9"0,0 0 33 16,0 0-78-16,0 0-37 16,0 0-17-16,-9-13-24 15,9 26 6-15,0 20 2 16,22 11-8-16,-12 3 23 16,-1 8-26-16,0 4 0 15,0 2 3-15,0-3-3 16,14-8-14-16,5-4-116 15,13-7-181-15,9-11-153 16</inkml:trace>
  <inkml:trace contextRef="#ctx0" brushRef="#br0" timeOffset="3197">4595 2079 714 0,'0'0'195'0,"0"0"-61"16,0 0-6-16,0 0-21 15,0 0-33-15,0 0-19 16,0-35-42-16,0 35-2 15,0 0-8-15,0 0 11 16,0 0-14-16,0 0 0 16,0 0 3-16,0 0-17 15,0 0 8-15,0 0-42 16,0 0 11-16,0 0-35 16,0 0 20-16,0 0-21 15,-9-6 7-15,9 0 61 16,0 1 0-16,0-1 5 15,0-3 13-15,0 0-12 0,0 6 47 16,0 3 15-16,0 0-3 16,0 0 10-16,0 0-45 15,0 0-12-15,0 0 14 16,0 0-23-16,-9 0-2 16,9 12 11-16,0 14-5 15,0 6 19-15,0 3-27 16,0 3 0-16,0 0 5 15,0 0 4-15,27-3-9 16,5-3 0-16,19-14 8 16,-5-7-4-16,4-11-4 0,0 0 0 15,1 0 13 1,-6-21-6-16,-3-11-1 0,-24-9 13 16,-18-6-1-16,0-4 29 15,-18-5-47-15,-42 7 0 16,-9 5-2-16,-8 14-5 15,8 16-1-15,9 7-7 16,28 7-77-16,23 0-55 16,9 10-85-16,0 19 9 15,9 9-232-15</inkml:trace>
  <inkml:trace contextRef="#ctx0" brushRef="#br0" timeOffset="3350">5108 2143 714 0,'0'0'222'0,"0"0"-39"0,0 0-54 16,0 0-76-16,0 0-53 15,0 0-3-15,-9-13-67 16,9 13-93-16,18 0-105 16</inkml:trace>
  <inkml:trace contextRef="#ctx0" brushRef="#br0" timeOffset="2395">3954 2000 644 0,'0'0'158'0,"0"0"9"16,0 0-47-16,0 0-10 16,0 0-50-16,0 0 30 15,0-140-32-15,0 131-27 0,-9 7 12 16,-9 2-28-16,-14 0-14 15,-18 0-1-15,-10 23 8 16,14 12-8-16,14-3 0 16,5 6 6-16,18-3-15 15,9-3 9-15,0 3 0 16,0-5-12-16,9-4-2 16,27-5 14-16,-4-3 0 15,5 1-19-15,4-2 9 16,0 2 10-16,-4-1 0 15,4 3-13-15,0 0 17 16,-13-4-4-16,-19 1 0 16,0 2-6-16,-9-8-5 15,0 3 5-15,0-1 0 16,-36-2-3-16,-24-4 8 0,1-2-2 16,-1-6-31-16,10 0-60 15,9 0-23-15,22 0-40 16,10 0-44-16,9-8-168 15</inkml:trace>
  <inkml:trace contextRef="#ctx0" brushRef="#br0" timeOffset="2593">4211 2152 609 0,'0'0'185'0,"0"0"-25"15,0 0-36-15,0 0-28 0,0 0-75 16,0 0-21-16,0-4-6 16,-9 14-31-16,-1 6-172 15,10 3-233-15</inkml:trace>
  <inkml:trace contextRef="#ctx0" brushRef="#br0" timeOffset="30675">0 1172 268 0,'0'0'764'16,"0"0"-616"-16,0 0-12 0,0 0-6 16,0 0-34-16,0 0-46 15,0-96-38-15,0 96 17 0,0 0-29 16,0 0 4 0,0 0-11-16,0 0 4 0,0 23 3 15,0 12-2-15,18 8 15 16,23 7-13-16,14 3 0 15,18-1 1-15,-4-5-4 16,-1-6 3-16,-17-4 0 16,-15-7-2-16,6-1 11 15,-33-6-9-15,0 1 0 16,-9-6 0-16,0-1-6 16,0-5 7-16,-41-6-1 15,-5-1 7-15,-23-5-2 16,1 0-10-16,-6 0-43 0,15-23-119 15,13-9-65 1,37-12-75-16,9-24-76 16</inkml:trace>
  <inkml:trace contextRef="#ctx0" brushRef="#br0" timeOffset="30831">155 938 184 0,'0'0'643'0,"0"0"-474"16,0 0-36-16,0 0-32 15,0 0-37-15,229-87-64 16,-160 73-1-16,-1-4-17 16,1-2-263-16</inkml:trace>
  <inkml:trace contextRef="#ctx0" brushRef="#br0" timeOffset="31615">874 119 975 0,'0'0'185'0,"0"0"-42"16,0 0-53-16,0 0-29 16,0 0-22-16,0 0-15 15,32 96 23-15,-32-40-9 16,0 2-34-16,0 6 35 15,9-1-38-15,0 6-1 0,0-8 7 16,14-9 3-16,-5-8-10 16,-8-15 0-16,-1-14 6 15,-9-9-20-15,0-6 6 16,0 0-11-16,0-4 17 16,0-22-22-16,0-12 2 15,-9-2 16-15,-19 2 2 16,5-3-6-16,5 6 10 15,9 2 0-15,9 10-7 16,-9 3 13-16,0 11-6 16,9 4 0-16,0 5 7 15,0 0-21-15,0 0 13 16,0 0-12-16,18 8 1 0,23 4 13 16,5-3-1-16,4-9 0 15,10 0 7-15,-10 0 3 16,10-3-10-16,-33-21 3 15,5-7 39-15,-14-8-35 16,-18-5 29-16,0-11 0 16,0-3-27-16,-9 0 29 15,-32 2-27-15,14 16-11 16,4 12 28-16,13 17-28 16,10 9 18-16,0 2-18 15,0 8-5-15,0 33 0 16,0 24 5-16,23 7 0 15,-13 6-6-15,8 2 12 16,-9-2-6-16,0-5 0 0,-9-11 6 16,23-7-12-16,-14-17 6 15,9-12-11-15,1-8 0 16,-5-16-5-16,13-2 16 16,5 0 4-16,5-17 2 15,-5-15 2-15,4 1-8 16,-4-2 0-16,-4 9 0 15,4 7 0-15,-5 8 0 16,5 9-9-16,-13 0 8 16,8 9-2-16,5 20-4 15,-4 6-8-15,4 1 14 16,-5-2-29-16,5 1-21 0,-4-6-31 16,13-8-147-16,-5-13-114 15</inkml:trace>
  <inkml:trace contextRef="#ctx0" brushRef="#br0" timeOffset="441547">3195 1039 500 0,'0'0'160'0,"0"0"-63"16,0 0-4-16,0 0 29 15,0 0-4-15,0 0-23 16,0 0-28-16,0 0 1 15,0 0-40-15,0-3 19 16,0-1 5-16,0 2-33 16,0 2 23-16,-19 0-42 15,-31 0 12-15,9 0 7 16,-5 0-8-16,-4 0-11 16,8 2 6-16,6 8 6 15,-5 2-14-15,-1-1 2 16,-3 0 0-16,13 4-5 0,-10 2 5 15,15 1 0-15,-1 3-1 16,-4 3 0-16,14 1 1 16,-5 4 0-16,-4 1 1 15,8-1-9-15,6-4 8 16,-6 5 0-16,1 8-2 16,0 11 9-16,4 16-7 15,5 13 0-15,0 15 3 16,0 18-9-16,-1 3 6 15,10-3 0-15,0-14 0 16,0-10 9-16,0-14-9 16,0-3 0-16,0 6 5 15,0-4-10-15,0 8 5 0,0 1 0 16,10-2-8-16,-1 9 19 16,-9 6-11-16,9 7 0 15,0 3 7-15,-9 2-14 16,0-7 7-16,0-6 0 15,0 1-6-15,-18-22 14 16,9-10-8-16,-1-13 0 16,-13-11 5-16,14 0-9 15,-9-3 4-15,0-3 0 16,-14 0-6-16,13-7 13 16,10-3-7-16,-14 2 0 15,14-5 7-15,0-7-10 0,9-3 3 16,0-9 0-1,0 0-9-15,0 0 13 0,0 0-4 16,0 0 0-16,0 0-1 16,0 0-8-16,0 0 9 15,18 0 0-15,14 0-1 16,19 0 6-16,-6 0-5 16,29 0 0-16,-6-9 14 15,10-3-17-15,9 4 3 16,-4 2-11-16,-15 6 9 15,1-5-117-15,-32 5-51 16,-5 0-44-16,-23 0-230 16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9:05.9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68 3604 732 0,'0'0'114'0,"0"0"-41"16,0 0 64-16,0 0-15 15,325-57-4-15,-206 23-80 16,0 4-3-16,-32 6-35 16,-28 13 3-16,-36 11-6 15,-23 0-153-15,-23 0-121 16,-36 20-121-16</inkml:trace>
  <inkml:trace contextRef="#ctx0" brushRef="#br0" timeOffset="156">68 3764 585 0,'0'0'129'0,"0"0"23"0,0 0-61 15,0 0 34-15,0 0-21 16,298-10-60-16,-193-13 5 15,14-6-22-15,0-4-18 16,0 7-4-16,-32 6-5 16,-37 8-69-16,-32 10-255 15</inkml:trace>
  <inkml:trace contextRef="#ctx0" brushRef="#br0" timeOffset="-23413">741 692 395 0,'0'0'195'16,"0"0"-83"-16,-229 0 60 15,151 17-14-15,19-2-68 0,27-4 41 16,13-5-49 0,10-3-18-16,0 0 41 0,9 0-85 15,0 0 40-15,0-3-29 16,0 0-20-16,0 0 11 15,0 0-22-15,50 0 0 16,46 0-16-16,74 0 29 16,45-15-13-16,23-23 0 15,0-6 15-15,-41 4-25 16,-60 8 10-16,-59 14-24 16,-46 10 13-16,-32 4-66 15,0 4 10-15,-59 0-83 16,-24 0-48-16,-4 0 41 15,19 0-38-15,8 0 49 0,10 0 142 16,22-5 4-16,-4-1 50 16,5-5 62-16,18 2-3 15,-14 0 33-15,13-1-40 16,10 8-9-16,-9 2 25 16,9 0-69-16,-18 9-7 15,-14 46-10-15,5 29-8 16,-15 27 49-16,15 15-55 15,4-1-13-15,14 4 15 16,9-10-10-16,0-11-10 16,0-9 0-16,0-17 18 15,0-15-37-15,23-20 19 16,-5-12-53-16,0-14-19 0,-18-13-127 16,19-8-1-1,4 0-31-15,13-38-194 0</inkml:trace>
  <inkml:trace contextRef="#ctx0" brushRef="#br0" timeOffset="-22145">1409 1359 514 0,'0'0'227'0,"0"0"-107"16,0 0 38-16,0 0-60 16,0 0 6-16,0 0-21 15,60-58-72-15,8 32 12 16,10-3 0-16,14-1-22 0,-24 2 35 15,-17 4-34-15,-24 4 6 16,-9 5 11-16,-18 3-9 16,0-2 15-16,0 2-24 15,-27-2 21-15,-14 5-23 16,4 6 1-16,-4 3 0 16,-9 0-12-16,4 32 19 15,-4 12-7-15,17 3 0 16,24 7 12-16,9 0-23 15,0-2 11-15,9-2 0 16,24-9-6-16,17-7 13 16,9-10-7-16,-13-10 0 15,5-8 11-15,-1-6-18 16,-14 0 7-16,6-6 0 16,-10-20 11-16,4-6 7 0,-13-6-18 15,5-3 13-15,-10-3-1 16,5 0 12-16,4 4-24 15,-8 8 0-15,4 11 1 16,-5 8 11-16,-9 9-12 16,23 4 0-16,-14 0 1 15,10 17-14-15,4 21 13 16,-14 6 0-16,-9 3-13 16,0-4 22-16,14-5-9 15,-13-6 0-15,-1-11 7 16,9-6-12-16,-4-10 5 15,-14-5 0-15,9 0-8 0,9 0 22 16,0-20-14-16,15-21 0 16,3-6 13-16,-4-2-9 15,-13 1-4-15,3 5 0 16,-12 5 16-16,8 15 1 16,-18 8-16-16,9 10-1 15,-9 5 18-15,9 0-35 16,0 0 17-16,5 26 0 15,4 12-18-15,10-1 27 16,-14 1-9-16,4-5 0 16,0-4 12-16,5-7-18 15,-23-1 6-15,18-5 0 16,-8-8-10-16,-10-8 15 0,0 0-5 16,9 0 0-1,0 0 15-15,14-12-12 0,4-23-3 16,5-6 0-16,-4 0-3 15,-10 9 7-15,5 3-4 16,-23 12 0-16,9 5 17 16,-9 9-25-16,0 3 8 15,0 0 0-15,9 5-25 16,10 19 25-16,3 7 0 16,-3 2 0-16,-10-3 6 15,9-7-6-15,-9-5 0 16,14-10 3-16,-14-3-15 15,-9-5 12-15,10 0 0 0,-1 0-1 16,0-7 19-16,14-26-15 16,4-7-3-16,14 3 8 15,-13 0-24-15,4 11 16 16,-5 12 0-16,-4 5-3 16,-4 9 11-16,8 0-10 15,5 6 2-15,-14 27-3 16,1-2-13-16,13 2 16 15,-14-6 0-15,14 1-13 16,-14-11 22-16,10-5-9 16,4-7 0-16,-5-5 5 15,5 0-11-15,-4-2 6 16,13-25 0-16,-23-6-7 0,-8-6 29 16,3-3-22-16,-13 2 0 15,0-1 22-15,0 11-4 16,-13 10-18-16,3 12 0 15,10 2 3-15,0 6 11 16,0 0-16-16,0 20 2 16,0 18 0-16,10 6-12 15,22-1 12-15,-14-5 0 16,14-2-13-16,-5-7 22 16,5-4-18-16,-4-6-9 15,-10-5-81-15,5-6-59 16,-23-8-134-16,0 0-131 15</inkml:trace>
  <inkml:trace contextRef="#ctx0" brushRef="#br0" timeOffset="-21802">3808 791 608 0,'0'0'198'15,"0"0"-46"-15,0 0-41 16,0 0-19-16,0 0 26 15,0 0-97-15,-128-120 25 16,128 120-39-16,-10 0 14 16,10 12-28-16,0 20 7 15,0 3 0-15,0 3-9 16,0-9 16-16,19-6-7 0,31-7 0 16,-22-14 8-1,13-2-6-15,0 0 4 0,-14-21 28 16,-8-11 41-1,-6-2-61-15,-13-4 9 0,0-1-5 16,-13 11-5-16,-15 1-5 16,-22 11-8-16,22 15-5 15,6 1-10-15,22 17-76 16,0 30-99-16,0 8-56 16,59 6-272-16</inkml:trace>
  <inkml:trace contextRef="#ctx0" brushRef="#br0" timeOffset="-20310">4293 1132 62 0,'0'0'866'0,"0"0"-730"16,0 0 34-16,0 0-29 15,0 0-58-15,0 0 20 16,0-91-80-16,0 91 3 15,0 0 1-15,0 0-16 16,0 12-12-16,0 20 1 16,18 15 0-16,-9 3-2 15,1 2 2-15,12-2 0 16,-12-9-7-16,8-9 21 16,0-15-14-16,-4-8 0 0,-5-7 11 15,0-2-22 1,10 0 11-16,13 0 0 0,-5-26 10 15,14-8 12-15,-4-5-22 16,4-5 0-16,0 8 18 16,-13 6-20-16,-10 6 2 15,5 16 0-15,-23 5-15 16,9 3 18-16,0 0-3 16,0 3 0-16,1 20 8 15,12 6-25-15,-3 0 17 0,-1-6 0 16,5-7-10-1,-14-5 20-15,9-7-10 0,-8-4 0 16,8 0 12-16,14 0-19 16,-5-8 7-16,24-17 0 15,-10-10-3-15,9-3 18 16,-13-3-15-16,13-2 0 16,-22 10 9-16,4 10-16 15,-23 10 7-15,0 11 0 16,0 2-10-16,-9 0-3 15,14 0 13-15,-14 18-5 16,9 2 11-16,0-2-15 16,0-3 9-16,-9-10 0 15,0-2-12-15,0-3 18 16,0 0-6-16,0 0 0 0,0 0 19 16,0-18-5-16,-9-8-14 15,-23-3 0-15,14 6-11 16,-10 8 14-16,15 7-3 15,13 8 0-15,0 0-2 16,-9 11-11-16,-1 30 8 16,1 14 5-16,9-5-12 15,0-5 24-15,0-11-12 16,0-11 0-16,0-6 6 16,9-1-9-16,10-7 3 15,13-4 0-15,-5-5-18 16,5 0 24-16,-4-14-6 0,-5-19 0 15,-14-8 26 1,-9-8-26-16,0-7 0 0,0-2 1 16,-23 3-1-16,-14 6 0 15,-13 16 0-15,9 9-5 16,13 19 19-16,-4 5-24 16,14 0 10-16,9 34 0 15,9 7-27-15,0 6 26 16,18-6 1-16,32-6-3 15,1-9 19-15,17-6-16 16,1-14 0-16,9-6 0 16,4 0-11-16,5-28 11 15,-18-16 0-15,-10-9 11 16,-8-10 10-16,-15-8-15 0,-13-2-3 16,-14 3 13-16,-9 0-1 15,0 11-11-15,-9 7-4 16,-23 17 11-16,14 22 7 15,9 2-18-15,9 11 0 16,-9 11 0-16,-5 35-14 16,5 27 14-16,9 16 0 15,-9 8-14-15,9 5 28 16,0-3-14-16,0-8 0 16,0-13 13-16,41-11-25 15,9-16 12-15,5-20 0 16,18-14-14-16,-4-17 29 15,0 0-15-15,-1-17 0 0,1-12 16 16,-28-6-24 0,-4 3 8-16,-5 0 0 0,-32-3-3 15,0 5 15-15,0 4-12 16,0 9 0-16,0 8 17 16,0 6-33-16,0 3 16 15,-23 6 0-15,5 29-28 16,18 6 35-16,0 5-7 15,0-5 0-15,0-6 7 16,0-5-27-16,27-13 20 16,14-5 0-16,0-7-17 15,19-5 33-15,-14 0-16 0,4 0 0 16,-9-3 16 0,-13-20-23-16,-19-10 7 15,-9-7 0-15,0-9 3 0,0-7 4 16,-55 4-7-16,-5 8 0 15,-8 12 16-15,17 12-27 16,10 14 11-16,14 6 0 16,13 0-22-16,5 38 13 15,9 5-24-15,0 7-57 16,0-4-123-16,32-5-35 16,18-15-97-16</inkml:trace>
  <inkml:trace contextRef="#ctx0" brushRef="#br0" timeOffset="-19217">7094 1198 747 0,'0'0'201'15,"0"0"-34"-15,0 0-34 16,0 0 2-16,0 0-62 16,9-162-49-16,-50 138 39 15,5 10-61-15,-6 5-2 16,6 9 1-16,4 0 13 15,-9 21-19-15,4 15 5 16,19 7 0-16,-5-6-16 16,23-11 16-16,0-8 0 0,0-8-2 15,0-8 5-15,0-2-3 16,23 0 0-16,22 0 3 16,6 0-5-16,-1-15 2 15,-22 3 0-15,-6 4 3 16,-12 2 17-16,-1 3-20 15,-9 3 0-15,0 0 14 16,0 0-34-16,0 11 20 16,-9 30 0-16,-23 22-8 15,22 14 34-15,10 26-26 16,0 16 22-16,51 23-16 16,27 14 81-16,13 1-84 15,-13 4 2-15,-19-4 4 16,-8-13 9-16,-24-20-18 15,-18-30 0-15,-9-39 18 16,0-23-28-16,0-23 10 16,-36-9 0-16,-37 0 14 0,-5-35 2 15,-32-35-16-15,14-26 0 16,-5-21-5-16,14-3-8 16,37 9-18-16,22 18 27 15,28 5-16-15,0 4 5 16,51-1 15-16,36-8 0 15,9-6 0-15,23 0-13 16,23-3 13-16,13 0 0 16,15 5-23-16,-24 7 31 15,-9 5-8-15,-18 7 0 16,-32 11 17-16,-36 3-15 16,-10 14-2-16,-32 12 0 0,-9 11 20 15,0 11-6-15,0 6-12 16,0 8-2-16,0 2 16 15,0 0-37-15,0 0 21 16,0 17 0-16,0 21-15 16,0 3 25-16,0-1-10 15,9 1 0-15,33-11 12 16,-6-7-24-16,14-14 12 16,1-6 0-16,-10-3-10 15,-4 0 22-15,-5-12-12 16,-5-15 0-16,5 1 18 0,-23 0-8 15,-9-3-10 1,0 3 0-16,0 2 14 0,0 10-3 16,0 5-11-16,0 9 0 15,0 0 22-15,0 0-39 16,0 38 17-16,0 26 0 16,0 30-19-16,0 13 28 15,0 10-9-15,0 12 0 16,0 5 16-16,10 0-18 15,8-3 2-15,-18-9 0 16,9-11-11-16,5-20 13 16,-14-18-2-16,0-26 0 0,0-21 13 15,0-12-13 1,-32-11 0-16,-28-3 4 0,-18 0-4 16,-32-29 0-16,14-12 0 15,-14-14-2-15,33-6 3 16,26-3-4-16,33-13 3 15,18-4-43-15,37-9 42 16,54-4-74-16,-4 9-24 16,-18 10-95-16,-28 13-361 15</inkml:trace>
  <inkml:trace contextRef="#ctx0" brushRef="#br0" timeOffset="-14324">979 1911 442 0,'0'0'135'0,"0"0"-53"16,0 0 14-16,0 0 27 15,0 0 28-15,0 0-32 16,0 0-64-16,-183-29 35 0,183 25-49 16,0 2-32-16,46 2-1 15,37-4 3-15,54 4-11 16,28-5 0-16,54-4 12 15,47-5-1-15,22-4-11 16,46 4 0 0,33-3 13-16,35 1-2 0,24 2-11 15,4 2 0-15,-4 0 12 16,-41 4-20-16,-28 2 8 16,-51 1 0-16,-49 2-5 15,-24-3 18-15,-13 2-13 16,-14-2 0-16,0 1 9 15,13-1-14-15,-3 0 5 0,3 1 0 16,-13-5-9 0,-18 2 13-16,-19-1-4 0,-4 0 0 15,-28 1 10-15,-8 2-14 16,-29 0 4-16,-13 2 0 16,-13 2-7-16,-6-1 7 15,-31 3 0-15,-5 0-1 16,-5 0 12-16,-8 0-13 15,-6-2 2-15,-3-2 0 16,-1 4-2-16,0 0 2 16,9 0 0-16,-4 0-2 15,4 0 9-15,10 0-7 16,-5 0 0-16,4 0 6 16,-9 0-19-16,5 0 13 0,5 0 0 15,-5 0-2 1,-5 0 18-16,0 0-16 0,-9 0 0 15,0 0 4-15,-9 0-11 16,0-2 7-16,0 2 0 16,0 0-5-16,0 0 0 15,0 0-21-15,-45 0-221 16,-15 0-219-16</inkml:trace>
  <inkml:trace contextRef="#ctx0" brushRef="#br0" timeOffset="-6439">10221 169 1001 0,'0'0'151'0,"0"0"-75"0,0 0 50 16,0 0-42-16,0 0-38 15,0 0-20-15,0 0-15 16,-197 0 6-16,119 6 0 15,9 3-14-15,10 3 16 16,-10 5-19-16,19 7 0 16,0-1 1-16,31-2 16 15,1-7-17-15,4 3 0 16,5 4 6-16,0 8-16 16,9 12 10-16,0 5 0 15,0 7 3-15,0 5 11 16,0 13-14-16,0 7 5 0,0 10 2 15,0 8 20-15,18-3-20 16,-4 4 2-16,-14-4 9 16,0-3-11-16,0-12-3 15,0-7-4-15,0-21 11 16,0-15-11-16,0-15 0 16,0-6 0-16,0-4-7 15,0-2 19-15,0-5-12 16,18 0 0-16,1-3 6 15,22 0-4-15,9 0-2 16,-4 0 0-16,13-3-6 16,-8-8 18-16,-1 1-24 15,-22 2 0-15,-6 2-82 0,-12 3-42 16,-1-6-130 0,0 1-123-16</inkml:trace>
  <inkml:trace contextRef="#ctx0" brushRef="#br0" timeOffset="-5715">10559 896 873 0,'0'0'175'16,"0"0"-55"-16,0 0 23 16,0 0-12-16,0 0-80 15,0 0 33-15,0-50-45 16,0 50-27-16,0 0 3 16,0 10-13-16,0 24-2 15,0 18 1-15,0 13 9 16,0 5-5-16,0-3-5 15,10-5 2-15,-10-8-7 16,9-17 8-16,-9-9-3 16,0-17 0-16,0-5 9 15,0-6-9-15,0 0 0 16,0 0 2-16,0 0 24 16,0-26-5-16,0-15-13 0,0-14 2 15,0-10 6-15,0-13-9 16,0-7-7-16,0 7 7 15,0 10-11-15,0 21 4 16,0 21 0 0,0 14-4-16,0 12 13 0,0 0-9 15,0 0 0-15,18 24-12 16,14 26 2-16,14 13 10 16,4 5 0-16,19-1-6 15,-10-3 18-15,1-9-12 16,-1-11 0-16,-17-18 1 0,-6-11-12 15,-13-12 13 1,-14-3-2-16,0 0 3 0,10-3 11 16,-10-32-12-16,5-12-2 15,-14-17 7-15,0-12-5 16,0-5-2-16,0-7 0 16,-14 7-2-16,-4 5 11 15,-1 9-9-15,-4 17 0 16,5 12 4-16,18 18-17 15,-9 8 13-15,9 12-27 16,0 0-19-16,0 38-119 16,0 32 12-16,0 20-68 15,0 7-235-15</inkml:trace>
  <inkml:trace contextRef="#ctx0" brushRef="#br0" timeOffset="-5317">11425 1030 437 0,'0'0'380'0,"0"0"-268"15,0 0 19-15,0 0-24 16,0 0-28-16,0 0-15 16,-51-56-52-16,42 62-1 15,0 29-11-15,-9 9 0 0,8 6 5 16,10-7-5-16,0-5 0 15,0-6-6-15,19-6 14 16,22-8-8-16,-4-9 0 16,13-9 7-16,0 0 31 15,-13-4 26-15,4-19-13 16,-23-5 9-16,5-8-39 16,-14-7 14-16,-9-7 9 15,0-5-38-15,0 5 15 16,-32 6-21-16,-4 12 4 15,-15 9-11-15,10 11 7 16,5 12 0-16,-6 0-1 16,15 0-35-16,4 33-34 0,23 5-130 15,0-4-125 1,60-13-376-16</inkml:trace>
  <inkml:trace contextRef="#ctx0" brushRef="#br0" timeOffset="-4050">12148 733 730 0,'0'0'183'16,"0"0"-27"-16,0 0 0 15,-41-161-34-15,22 138 1 16,10 8-76-16,-5 9-7 16,14 6 7-16,0 0-38 15,0 21-8-15,0 37-1 16,0 18 0-16,23 8-1 0,-4 5 1 15,-1-11 0-15,14-8-6 16,-14-12 20-16,1-17-14 16,-6-12 0-1,-4-14 5-15,-9-7-20 0,0-8 15 16,0 0 0-16,-9-3-10 16,-23-23-10-16,-9-9 14 15,4-3 2-15,5 0 6 16,5 3-7-16,9 7 5 15,-5 6 0-15,23 11-6 16,0 6 14-16,0 5-12 16,0 0 4-16,41 0-14 15,37 0 3-15,13 0 11 0,-4 0 0 16,0 2-5-16,-18-2 12 16,-10 0-7-16,-17 0 0 15,-15 0 7-15,-4 0-6 16,-14 0 1-16,-9 0-2 15,0 0 20-15,0 0-17 16,0 0 18-16,0 0 2 16,0-2-20-16,-41-11 5 15,13 5-8-15,-13 5 0 16,14 3-6-16,-14 0 4 16,13 11 2-16,14 17 0 15,5 0 2-15,9 1-14 16,0-3 12-16,0-5 0 0,23-9-6 15,5-4 3-15,-10-2 3 16,5-6 0-16,4 0 4 16,-18 0-5-16,14-3 1 15,-14-12 0-15,1 2 1 16,-10 0 4-16,0 8-5 16,0 2 0-16,0 3 11 15,0 0-19-15,9 0 8 16,0 0-15-16,23 5 8 15,5 11 7-15,4-3 0 16,-14-3 0-16,24-8 7 16,-10-2-7-16,-5 0 0 15,6 0 1-15,-1-20 4 16,-5-12-1-16,-13-9-4 16,-4-9 26-16,-1-4-23 0,-9-14 32 15,-9-2-12-15,0-3-17 16,0 3 24-16,-9 14-30 15,-19 18 10-15,10 18 4 16,4 12-7-16,14 8-7 16,0 0 0-16,0 38-5 15,0 29-5-15,0 23 10 16,0 6 0-16,0-3-6 16,14-5 16-16,14-12-17 15,-10-9 7-15,14-20-46 16,-14-15-3-16,-9-15-34 0,-9-8 4 15,10-9-5-15,-10 0 0 16,0-15 40-16,0-20-46 16,0-3 80-16,-28-6 3 15,-13-5 7-15,-5-1 0 16,5 4 9-16,9 8-7 16,4 11 20-16,19 13 13 15,9 8-19-15,0 6 22 16,0 0-38-16,28 0 0 15,40 0 5-15,15 0-3 16,13 0 15-16,-5 0 13 16,-22 0-11-16,-9 0 32 15,-33-2-22-15,-9-2-4 0,-4 4 19 16,-14 0-33 0,0 0 16-16,0 0-5 0,0 0-22 15,0 0 14-15,0 6-14 16,0 23 0-16,9 15-4 15,0 1 16-15,10 0-12 16,-1-4 0-16,-4-3 3 16,4-8-9-16,-9-8 6 15,0-6-19-15,1-11-1 16,-10-2-87-16,0-3-62 16,0 0-37-16,0 0-81 15</inkml:trace>
  <inkml:trace contextRef="#ctx0" brushRef="#br0" timeOffset="-3733">13526 704 376 0,'0'0'148'0,"0"0"-16"0,22-170 1 15,-22 138-6-15,0 11-16 16,0 7-38-16,0 8-7 16,-32 6-43-16,23 0 0 15,-18 0-23-15,13 0 3 16,5 3-5-16,9 6 2 15,0 4 0-15,0 0-1 16,0-1 9-16,9-4 13 16,23-2-4-16,-14-6-4 0,5 0 35 15,-14 0-13 1,1 0-14-16,-10-6 11 0,0-11-22 16,0 1 4-16,0-3-14 15,-19 11-9-15,-4 4 7 16,-13 4-39-16,13 0-57 15,5 26-77-15,18 18-130 16,0 12-359-16</inkml:trace>
  <inkml:trace contextRef="#ctx0" brushRef="#br0" timeOffset="-2642">14029 983 745 0,'0'0'175'16,"0"0"-29"-16,0 0-19 0,0 0-30 16,0 0-19-16,-69-148-42 15,42 133-2-15,-5 6 4 16,4 9-34-16,10 0 0 16,-14 0-4-16,-9 20-1 15,13 24-9-15,1 6 10 16,13 3 0-16,14-1-1 15,0-11 1-15,14-7-1 16,13-10 1-16,15-9 0 16,-15-10 0-16,5-5 0 15,-14 0 0-15,1-5 13 0,-1-22-7 16,-4-7 4 0,-14-10 5-16,0-3-10 0,0-5 17 15,-41 5-21-15,-10 12 2 16,-8 5-3-16,22 13 7 15,5 11-7-15,5 6 0 16,4 0-9-16,23 6 3 16,-9 32-3-16,9 9 9 15,0 4-11-15,0 6 19 16,41-15-8-16,18-5 0 16,10-15 9-16,-19-6-17 15,10-11 8-15,-14-5 0 0,-5 0 4 16,9 0 4-1,-13-9-6-15,-5-19 16 0,-5-5-10 16,5-3 24-16,-4 5-27 16,-5 8 2-16,-14 4 9 15,-9 14-15-15,9 5-1 16,-9 0 0-16,9 0-7 16,0 21 1-16,14 5 6 15,-5-3 0-15,-8 4-6 16,-1-4 6-16,9-2 0 15,-4-7 0-15,4-6 4 16,-9-4-6-16,10-4 2 16,-6 0 0-16,6 0-1 0,-1-9 2 15,5-17-1 1,-5-3 0-16,0-1 10 0,-8 4-10 16,-1 5 0-16,5 10 7 15,-14 6-14-15,0 5 7 16,9 0-4-16,-9 0 0 15,18 0-10-15,-9 11 14 16,23 4 0-16,-4-4 3 16,4-2-10-16,4-6 7 15,5-3 0-15,-4 0 5 16,4 0 4-16,-9-27-2 16,5-5 5-16,-5-6-8 0,-14-8 37 15,1 2-24-15,-19 3 7 16,0 6 7-16,0 9-29 15,0 8 16-15,-10 10-18 16,-8 2 9-16,9 6-24 16,-14 0 9-16,5 3 6 15,0 23-8-15,8 9 12 16,10 3-4-16,0 3 0 16,0 3 4-16,37-3-16 15,-5-2 11-15,5 0 1 16,4-5-11-16,0-3 14 15,-4-5-3-15,-5-9 0 16,-14-6 3-16,0-5-12 16,-9-2 9-16,-9-4 0 15,0 0-2-15,0 0 0 0,-27 0-6 16,-14 0 3-16,-19-12-44 16,15-6-15-16,-15-2-64 15,28-4-67-15,5-10-16 16,27-13-82-16</inkml:trace>
  <inkml:trace contextRef="#ctx0" brushRef="#br0" timeOffset="-2166">15274 137 761 0,'0'0'165'0,"0"0"-11"15,0 0-15-15,0 0 5 0,0 0-66 16,0 0-14-1,18-133-4-15,-18 133-38 0,0-4 29 16,0 4-26-16,23 0-19 16,-4 0 17-16,22 0-16 15,5 0-1-15,22 4 5 16,1 7-3-16,-10-2 13 16,-8-3-10-16,-10 2-9 15,-14-5 28-15,-17 0-23 16,3 0-2-16,-13-3 5 15,0 3 3-15,0 3-4 16,0 8-9-16,0 9 6 16,0 20 1-16,0 11 0 0,-23 16-4 15,14 8 1 1,0 10 12-16,9 3-14 0,0-1-2 16,0 3 3-16,0-5 0 15,0-4-3-15,0-9 0 16,0-4-5-16,9-12 20 15,-9-10-15-15,9-11 0 16,-9-6 0-16,0-14-2 16,0-4 2-16,0-5 0 15,-27-4-7-15,-32-1-6 16,-19-2-9-16,-14-2-46 16,5 0-88-16,9 5-203 15,-4-5-837-15</inkml:trace>
  <inkml:trace contextRef="#ctx0" brushRef="#br0" timeOffset="-226">169 2798 282 0,'0'0'249'15,"0"0"-127"-15,0 0 53 0,0 0-9 16,0 0-28-16,0 0-15 16,0 0-50-16,-92 81 24 15,92-78-56-15,0-3-21 16,0 0 32-16,0 0-41 15,0 0 28-15,0 0-5 16,18-14-29-16,14-12 46 16,-4-10-48-16,13 1 6 15,-13 2-2-15,-15 15-4 16,6 5-3-16,-19 10 0 16,0 3 15-16,0 0-17 15,0 0 2-15,0 0 0 0,0 0-16 16,0 0 16-16,0 6 0 15,9 17-8-15,-9 6 26 16,9 3-20-16,-9 10 2 16,0 1 0-16,0 4-10 15,0 0 10-15,0-3 0 16,0-4 0-16,0-7 13 16,0-11-16-16,0-4 3 15,0-6 0-15,0-6-9 16,0 0 9-16,0 0 0 15,-9-3-10-15,-19 2 24 16,-4 1-14-16,-4 0 0 16,13-4 8-16,4-2-20 15,10 0 12-15,9 0 0 0,0 0-5 16,0 0 7-16,0 0-4 16,37 0 2-16,32 0 0 15,31-22-18-15,38-11 18 16,-1-4 0-16,5 4-6 15,-55 10-25-15,-46 14-42 16,-41 9-98-16,-23 3-114 16,-55 26-249-16</inkml:trace>
  <inkml:trace contextRef="#ctx0" brushRef="#br0" timeOffset="3683">2238 2832 787 0,'0'0'211'16,"0"0"-10"-16,0 0-78 16,0 0 1-16,0 0-22 0,0 0-64 15,0 0 34-15,-51-94-51 16,51 94-12-16,0 0 13 16,0 4-19-16,0 37-3 15,-9 15 2-15,0 13 13 16,0 7-13-16,0 2-2 15,0-5 0-15,-1-5-7 16,-3-9 15-16,13-16-8 16,-10-13 0-16,10-10 14 15,0-15-20-15,0-2 6 16,0-3 0-16,-9 0 8 16,9-3-8-16,-9-32 0 0,-9-14 4 15,18-15 7-15,0-15-4 16,0-9-7-16,0-8 4 15,0-6-10 1,18 0 6-16,0 6 0 0,5 14-1 16,5 18 9-16,-1 22-8 15,5 23 0-15,10 16-8 16,3 3-5-16,15 14 10 16,-10 27-8-16,10 6 5 15,-19 5-45-15,-23 6 25 16,-9-2 19-16,-9 5-35 15,-27 3 29-15,-65 9-35 16,-27 1-27-16,-9-9 10 0,9-19-43 16,50-18 75-1,24-13 19-15,45-13 14 0,0-2-2 16,0 0 2-16,45 0 0 16,15 0 5-16,9-8 8 15,-1-10-13-15,6 1 10 16,-20 5-8-16,6 10 29 15,-1 2-28-15,-8 0-2 16,-10 20 1-16,-4 20 1 16,-5 14-3-16,-23 3 0 15,-9 2 2-15,0-7-2 16,0-8 0-16,-28-6 0 16,-22-8 16-16,-9-8-8 15,-19 2 12-15,-5-4-12 0,-4-2 4 16,10-3-7-16,17-8-5 15,10-3 0-15,22-4-3 16,14 0 5-16,14 0-4 16,0-20-31-16,0-15-58 15,60-5-16-15,9-11-97 16,-1 1-210-16</inkml:trace>
  <inkml:trace contextRef="#ctx0" brushRef="#br0" timeOffset="3969">2682 3171 613 0,'0'0'262'0,"0"0"-83"0,0 0-61 16,0 0 1-16,0 0-75 16,0 0-21-16,0-11-23 15,0 14 13-15,0 23-13 16,0 8 0-16,0 7 0 15,0 0-2-15,9 0 5 16,-9-6-3-16,0-2 0 16,14-11 13-16,-14-4-15 15,0-10 2-15,0-4-18 16,0-4-10-16,0 0-76 16,0 0-65-16,-14 0-27 0,5-10-183 15</inkml:trace>
  <inkml:trace contextRef="#ctx0" brushRef="#br0" timeOffset="4285">2682 3171 496 0,'59'-230'153'15,"-59"206"3"-15,0 9 25 16,0 7-73-16,0 5-24 16,0 3 4-16,0 0-71 15,0 0-3-15,0 0-14 16,-9 9 6-16,0 3-7 15,9-4 1-15,0-2 0 0,0-3-4 16,0 3 17-16,0-6-13 16,0 0 0-1,0 0 5-15,9 0 6 0,23 0-11 16,-14-18 0-16,-8-2 32 16,-1-1-18-16,0-2 37 15,-9 6-19-15,0-1-30 16,-9 6 6-16,-28 10-8 15,-4 2-6-15,0 0-8 16,13 16-28-16,19 20-48 16,9 5-102-16,0 8-92 15,18-2-469-15</inkml:trace>
  <inkml:trace contextRef="#ctx0" brushRef="#br0" timeOffset="4930">3304 3194 581 0,'0'0'285'0,"0"0"-120"16,0 0-29-16,0 0-43 16,0 0-25-16,0 0-12 15,-128-114-42-15,101 109 33 16,4 5-38-16,-5 0-3 15,5 0-12-15,23 8 7 16,-9 13-1-16,0 5 0 16,9-2 9-16,0-2-14 0,0-4 5 15,0-6 0-15,0-6-20 16,32-6 23-16,-14 0-3 16,10 0 0-16,4 0 16 15,-23-4-13-15,9-10-3 16,-4 6 0-16,-14-2 20 15,0 2-15-15,0 5 22 16,0-2 18-16,0 5-45 16,0 0 32-16,0 0-32 15,-14 5 14-15,5 36-16 16,9 15 4-16,-9 11-2 16,9 8 1-16,0 8 15 15,0 1-18-15,18 0 2 16,5-3 0-16,-4 1-7 0,-1-6 7 15,-9-5 0-15,-9-5-4 16,0-7 18-16,0-13-14 16,0-8 0-16,0-11 5 15,0-13-12-15,0-8 7 16,0-6 0-16,0 0 9 16,-9 0-1-16,-28-14 28 15,-13-14-36-15,-10-3 8 16,10-7-14-16,13-3 6 15,-4-3 0-15,9-2-2 0,23-1 12 16,9 3-13 0,0 1 3-16,32 2-44 15,28 3 20-15,-1 3-83 0,1 0-105 16,-1-3-89-16</inkml:trace>
  <inkml:trace contextRef="#ctx0" brushRef="#br0" timeOffset="5431">3780 3127 765 0,'0'0'210'0,"0"0"-55"15,0 0-15-15,0 0 24 0,0 0-70 16,0 0-16-16,-82 36 0 16,82-36-66-16,41 0 31 15,-13-3-43-15,4-3 9 16,-5 6-7-16,5 0-1 15,-4 0-1-15,4 0 0 16,-5 0-14-16,5 0-22 16,-23 6-93-16,-9 5-111 15,0 0-40-15,0-4-180 16</inkml:trace>
  <inkml:trace contextRef="#ctx0" brushRef="#br0" timeOffset="6131">4568 2806 756 0,'0'0'155'0,"0"0"-9"0,0 0 4 16,0 0-67-1,0 0 16-15,0 0-47 0,0-26-10 16,-19 26 4-16,-13 24-38 15,5 19-2-15,-14 15 0 16,13 6 6-16,5 6-9 16,23 7-3-16,0-4 0 15,0-4 4-15,23-10 4 16,23-16-8-16,4-11 0 16,19-14 10-16,13-14-9 15,-4-4-1-15,0 0 0 16,-9-24 20-16,-1-9-16 15,-8-7 28-15,-10-7 16 16,-22 0-46-16,-15-5 35 0,-13-7-31 16,0-2-1-16,-13-3 5 15,-33-3-7-15,-5 9-3 16,-8 11 0-16,-1 12 7 16,10 12-15-16,0 8 8 15,13 11-9-15,-4 4-5 16,23 7-35-16,-1 28-83 15,6 5-89-15,13 2-206 16</inkml:trace>
  <inkml:trace contextRef="#ctx0" brushRef="#br0" timeOffset="8237">6641 2757 673 0,'0'0'191'0,"0"0"-88"16,0 0 39-16,0 0-15 16,0 0-45-16,0 0-23 15,0 3-56-15,0 30 34 16,0 16 32-16,-23 0-56 16,23 3 33-16,-18-5-38 15,9-1-7-15,0-4 11 16,-1-4 6-16,10-6-18 15,0-12 0-15,0-8 6 16,0-6-5-16,0-6-1 0,0 0 0 16,0 0 32-16,0-18-25 15,0-17 39-15,0-8-25 16,0-13-12-16,10-9 20 16,-1-13-29-16,0-2 0 15,0 5-4-15,-9 20 9 16,0 21-5-16,0 18 0 15,0 13 15-15,9 3-36 16,14 15 20-16,-5 37 1 16,24 15-22-16,3 7 29 15,-3-8-7-15,8-7 0 16,9-13 14-16,-8-9-19 0,4-15 5 16,-14-8 0-1,-9-11-13-15,-5-3 23 0,-8 0-10 16,4-8 4-16,4-28 9 15,5-19 7 1,-4-6-20-16,-10-15 7 0,-18 0 1 16,0 0-8-16,0 6 0 15,-9 24-1-15,-10 13 10 16,1 21-19-16,4 12 10 16,5 0-40-16,-9 33-17 15,0 28-57-15,18 12-69 16,0 15-104-16,0-1-159 15</inkml:trace>
  <inkml:trace contextRef="#ctx0" brushRef="#br0" timeOffset="8611">7419 3135 700 0,'0'0'191'0,"0"0"-25"0,0 0-1 16,0 0-81-16,0 0 5 15,0 0-4-15,-27-84-64 16,27 84 18-16,-14 0-39 16,5 3 0-16,0 26-15 15,9 9 25-15,0 1-10 16,0-7 0-16,0-4 11 16,9-7-17-16,32-8 6 0,-4-5 0 15,13-8 10 1,-9 0 6-16,-4-9-14 0,-5-18 4 15,-5-5 3-15,-13-6 28 16,-14-6-24-16,0 1-12 16,-23 5 4-16,-27 6-1 15,-5 12-4-15,-4 8 0 16,8 12-41-16,1 0 16 16,31 6-89-16,10 20-45 15,9 3-13-15,0-6-59 16,19-5-73-16</inkml:trace>
  <inkml:trace contextRef="#ctx0" brushRef="#br0" timeOffset="9878">7822 2941 506 0,'0'0'189'0,"0"0"-49"16,0 0 75-16,32-187-95 16,-32 134-10-16,0 9 41 15,0 6-92-15,0 15 36 16,0 9-38-16,0 8-45 15,0 6 36-15,0 0-48 16,0 17-3-16,9 33-9 16,0 19 10-16,10 12 2 15,4-6 0-15,-5-2 17 16,0-9-19-16,14-12 2 16,-13-8 0-16,13-15-4 15,-14-9 4-15,0-10 0 0,-9-7-2 16,-9-3 0-16,0 0 0 15,0 0 2-15,0-28-1 16,0-6-15-16,-9-5 12 16,-18-1 4-16,-5 2-9 15,4 3 21-15,19 9-12 16,0 8 0-16,9 10 7 16,0 2-25-16,0 6 18 15,37 0 0-15,22 0-15 16,10 9 21-16,22-1-6 0,-4 1 0 15,-9-3 6 1,-18-6-17-16,-1 0 11 16,-27 0 0-16,-13 0-3 0,-10 0 18 15,-9 0-15-15,0 0 0 16,0-11 13-16,0-4-15 16,-42 2 2-16,6 5 0 15,-5 2-11-15,-10 6 17 16,15 0-9-16,-6 4 3 15,24 19 0-15,-14 3-8 16,23 3 8-16,9 0 0 16,0-5-13-16,23-7 24 15,13-5-11-15,6-2 0 16,-15-10 1-16,14 0-2 16,-13 0 1-16,-5 0 0 0,4-10 2 15,-18-5 5-15,0 3-7 16,5 0 0-16,-14 7 14 15,0 2-18-15,0 3 4 16,0 0 0-16,9 0-15 16,1 0 8-16,8 14 7 15,14 4 0-15,4-1 11 16,6-2-20-16,17-9 9 16,1-3 0-16,-1-3-3 15,10 0 20-15,-10-29-17 16,10-9 0-16,-9-9 10 15,-10-8-8-15,-23 0-2 16,-8-7 0-16,-19-2 29 0,0 3-27 16,0 5 18-16,-19 1-4 15,-8 14-8-15,13 13 12 16,5 9-20-16,0 19 0 16,9 0-5-16,0 19 9 15,0 36-4-15,-9 20 0 16,-10 15 9-16,6 4-7 15,13-9-2-15,0-10 0 16,0-17-19-16,23-14 13 16,13-9-19-16,5-17 15 15,10-10-63-15,-15-8 63 16,-13 0-29-16,-4-11 12 16,-10-18 17-16,-9-6-3 15,0-3 13-15,-19-6-6 0,-22-3 5 16,-9 7 1-16,4 4 0 15,-4 10 1-15,18 15-20 16,13 2 19-16,10 9 0 16,9 0-4-16,0 0 13 15,18 0-9-15,33 9 0 16,17 2 9-16,1-7-4 16,0-4-5-16,-10 0 0 15,1 0 9-15,-19 0 6 16,-14 0-12-16,-17 0 5 15,3 0 2-15,-13 0 6 16,0 0-16-16,0 5 0 0,0 16-1 16,0 11 16-16,0 3-15 15,0 6 0-15,0 0 9 16,0 2-8-16,10-5-1 16,8-3 0-16,-9-9-7 15,0-5 5-15,-9-13-12 16,0-2-95-16,0-6-154 15,0 0-49-15,-9-6-18 16,-9-38-178-16</inkml:trace>
  <inkml:trace contextRef="#ctx0" brushRef="#br0" timeOffset="10218">9612 2599 516 0,'0'0'191'0,"0"0"-35"15,0 0-23 1,9-166 2-16,-9 148-47 0,0 12 8 15,0 6-55-15,0 0-22 16,-23 0-5-16,-4 27-3 16,-5-2-11-16,13 1 0 15,10-5 12-15,9-3-13 16,0 0 1-16,0-6 0 16,9-4 12-16,23-5-8 15,-4-3 14-15,-10 0 15 16,14 0-29-16,-13-9 31 15,-10-8-29-15,4 0-3 16,-3-7 8-16,-10-2-5 16,0 5-6-16,0 7 0 0,0 8-20 15,-32 6 17-15,13 15-80 16,10 34-41-16,0 21-87 16,9 10-192-16</inkml:trace>
  <inkml:trace contextRef="#ctx0" brushRef="#br0" timeOffset="11000">10102 2943 816 0,'0'0'178'0,"0"0"-54"15,0 0 6-15,0 0-53 0,0 0 5 16,-174-160-21-16,151 157-36 15,5 3 11-15,-1 0-36 16,5 18 0-16,-4 20-4 16,9 5 15-16,9 1-11 15,0 0 0-15,0-10 8 16,9-1-14-16,23-7 6 16,-4-11 0-16,4-7-4 15,4-8 21-15,6 0-17 16,-6 0 0-16,-4-23 15 0,-4-6-13 15,-5-7-2 1,-14-4 0-16,-9-7-3 0,0 1 22 16,-19-1-19-16,-13 3 0 15,5 11 9-15,-5 11-1 16,14 10-8-16,8 12 0 16,10 0-7-16,0 3 14 15,0 32-7-15,0 8 0 16,0 8 10-16,0-3-18 15,0-3 8-15,10-1 0 16,26-12-6-16,-4-6 16 16,9-6-10-16,5-9 0 15,-5-1 7-15,1-10-9 16,3 0 2-16,-13 0 0 16,5 0 4-16,-5-12 7 0,-14 0-11 15,1 0 0-15,4-2 11 16,-14 5-17-16,0 1 6 15,0 4 0-15,-9 4-11 16,9 0 13-16,5 0-2 16,4 0 0-16,1 18 1 15,3-1-9-15,-3 7 8 16,-10-4 0-16,18-2-9 16,-13-4 12-16,14-8-3 15,-19-6 0-15,23 0 15 16,-5 0-13-16,14-26-2 15,10-6 1-15,8-3-5 0,-22-3 4 16,4 9 0 0,-13 3-2-16,-6 11 14 0,-12 6-12 15,8 6 0 1,-9 3 3-16,23 0-22 0,-14 7 17 16,1 16 2-16,4 3-6 15,-14 6-41-15,0 0-55 16,-9 0-104-16,0-3-140 15,0-6-428-15</inkml:trace>
  <inkml:trace contextRef="#ctx0" brushRef="#br0" timeOffset="12146">2142 3792 174 0,'0'0'498'16,"0"0"-387"-16,0 0-23 15,0 0 34-15,0 0-77 0,0 0-23 16,-42 20 17-16,42-16-31 16,0-2 39-16,0 2-8 15,69 3-20-15,68 1 72 16,74-6-47-16,73-2-12 16,91 0-3-16,28 0-17 15,41-17-6 1,14-4-6-16,-14-2 6 0,9 2-15 15,-18 6 9-15,-5 4 0 16,5 2 0-16,-19-3 19 16,-4 1-19-16,-13-4 0 15,-24-5 0-15,-32 5-11 16,-27 3 11-16,-51 7 0 0,-36 5 1 16,-64 0 11-1,-37 0-12-15,-27 0 0 0,-23 0 7 16,-9-3-4-16,-1-3-1 15,-8 0 2-15,8 3 18 16,6-2-14-16,-6 0 1 16,1 4-9-16,-10 1 11 15,-13 0-13-15,5 0 2 16,-1 0 0-16,-23 0-6 16,5-4 18-16,-4 2-12 15,-5-2 0-15,-5 2 9 16,-9 2-14-16,0 0 5 15,-9-3 0-15,0 3-5 16,0 0 18-16,0-2-13 0,0 2 0 16,0 0 9-16,0 0-14 15,10 0 5-15,12 0 0 16,-12 0-15-16,8 0 25 16,-9 0-10-16,14 0 0 15,4 0 7-15,-4 0-14 16,-4 0 7-16,-10 0 0 15,0-4-11-15,-9 4 11 16,0-4-11-16,-28-7-177 16,-63-18-674-16</inkml:trace>
  <inkml:trace contextRef="#ctx0" brushRef="#br1" timeOffset="21070">4133 4285 611 0,'0'0'260'0,"0"0"-107"16,0 0-52-16,0 0 35 16,0 0-17-16,0 0-43 15,-51-56-1-15,51 56-59 16,0 0 15-16,0 0-11 16,0 0-17-16,14 0 9 15,4 4-10-15,-8 24-2 16,-1 20 28-16,0 10-20 15,-9 15 3-15,9 11-7 16,-9 9 9-16,14 11-10 16,-14 11-3-16,9 5 0 15,-9-10 0-15,9-19 6 0,9-24-6 16,14-23 0 0,-4-18-8-16,22-20 0 0,1-6-3 15,-15 0 11-15,15-12-15 16,-1-23 20-16,-9-15-5 15,-23-10 0-15,-8-7 12 16,-10-9-9-16,0 0-3 16,-10-3 4-16,-40 3-12 15,-19 6 8-15,-8 12 0 16,-6 14-8-16,5 15 7 16,1 8 0-16,17 10 1 15,10 8 0-15,22 1-8 16,19 2 8-16,9 0 0 0,0-4-11 15,0 4 1 1,0-3 8-16,28 3-38 0,31 0 10 16,19-3 16-16,23 0 14 15,-14-5 0-15,13-7-5 16,-22-3 22-16,-9-2-17 16,-10-1 0-16,-18 5 6 15,-31 4 11-15,-1 6-11 16,-9 6 9-16,0 0 15 15,0 0-24-15,0 0 8 16,-41 0-14-16,4 12 11 16,-4 20-24-16,13 2 13 15,19 4 0-15,9-3-8 16,0 1 17-16,0-4-11 0,55-4 2 16,5-7-1-16,-1-9-16 15,1-6 17-15,-1-6 0 16,-9 0-5-16,-8-24 17 15,-15-2-12-15,-18-6 1 16,-9-1 13-16,0-1-11 16,-9-4-3-16,-32 0 0 15,-5 3 2-15,-4 9 7 16,9 11-9-16,13 9 0 16,-4 6 7-16,5 0-22 15,-5 17 15-15,13 16 0 16,1 2-6-16,18 2 9 15,0-7-3-15,18-4 0 0,42-6 0 16,-1-14-16 0,10-6 14-16,0 0 2 0,8 0 2 15,-17-17 7-15,-1-12-9 16,-8 3 0-16,-10-4 6 16,-23 7-3-16,1 5-3 15,-10 10 0-15,4 8-8 16,-3 0 8-16,-1 0 0 15,0 23-1-15,9 12 4 16,5 4-3-16,5-5 0 16,-10 1 0-16,5-9-12 15,-5 1 12-15,0-3-23 0,5-11-44 16,-4 5-156 0,-10-12 10-16,0-6-225 0</inkml:trace>
  <inkml:trace contextRef="#ctx0" brushRef="#br1" timeOffset="21410">5813 4020 658 0,'0'0'173'15,"0"0"-62"-15,0 0 6 0,0 0 10 16,0 0-32-16,0 0-4 16,-83-123-50-16,83 123-14 15,-9 0-15-15,9 24-1 16,-9 16-11-16,0 13 9 16,9 2 4-16,0 11-9 15,0 6-3-15,0 3-1 16,27 4 3-16,14 0 14 15,10-9-17-15,8-7 0 16,1-4-41-16,8-18-61 16,10-9-112-16,9-17-53 15,-18-9-98-15</inkml:trace>
  <inkml:trace contextRef="#ctx0" brushRef="#br1" timeOffset="21680">6394 4452 650 0,'0'0'185'16,"0"0"-41"-16,0 0 4 15,0 0-53-15,0 0-14 16,0 0-22-16,-50-44-48 16,50 46 14-16,0 22-23 15,0 5-1-15,0 0 25 16,0 3-14-16,0 1-6 15,0-7-6-15,18 0 6 0,5-5-2 16,4-10-4-16,14-3-20 16,-13-8-35-16,13 0-81 15,-13 0-66-15,-28-17-161 16</inkml:trace>
  <inkml:trace contextRef="#ctx0" brushRef="#br1" timeOffset="22031">6394 4452 565 0,'9'-228'149'15,"-27"216"6"-15,4 1-9 0,5 5-74 16,0 3 5 0,9 3-15-16,-9 0-47 0,-1 0 9 15,-8 0-24-15,18 11 0 16,-14 4-3-16,14 0 11 15,0-7-8-15,0-2 0 16,14-6 2-16,4 0-6 16,-8 0 8-16,-1 0 6 15,0-6 44-15,0-11-36 16,-9-6 26-16,0 1 3 16,0 0-36-16,0 0 27 15,-18 3-37-15,-1 1-1 16,1 10 11-16,-5 2-3 15,-4 6-8-15,4 0 0 16,14 2-32-16,0 36-8 0,9 9-128 16,18 3-84-1,32-6-170-15</inkml:trace>
  <inkml:trace contextRef="#ctx0" brushRef="#br1" timeOffset="22283">6659 4396 760 0,'0'0'146'16,"0"0"-32"-16,0 0-1 0,0 0 0 16,0 0-64-16,0 0-29 15,129-38 2-15,-52 35-15 16,-8 3-7-16,13 0 0 15,-22 0-1-15,-14 0-3 16,-14 0-97-16,-23 6-35 16,-9 4-20-16,0 9-93 15</inkml:trace>
  <inkml:trace contextRef="#ctx0" brushRef="#br1" timeOffset="22449">6797 4527 417 0,'0'0'198'0,"0"0"-120"0,0 0 29 0,0 0 17 16,0 0-46-16,0 0-28 15,187 30-33-15,-127-28-11 16,9 1-12-16,-10-3-23 16,-9 0-200-16,1 0-341 15</inkml:trace>
  <inkml:trace contextRef="#ctx0" brushRef="#br1" timeOffset="22841">7566 4338 685 0,'0'0'194'0,"0"0"-53"15,0 0-14-15,0 0 27 16,0 0-94-16,0 0-1 15,-28-71-47-15,19 71 0 16,9 27-20-16,0 14 8 16,0 5 0-16,0-5-2 15,0 3 12-15,0-9-10 16,18-5 0-16,10-8 9 16,13-7-20-16,0-12 11 15,19-3 0-15,-1 0 5 16,10-6 5-16,-23-23-2 0,-5-9 20 15,-9-3-18 1,-23-6 36-16,-9-5-29 0,0-3-8 16,-23 4 10-16,-22 11-8 15,-6 7-11 1,1 20 0-16,-1 9 0 0,6 4-13 16,3 12-68-16,24 23-88 15,18 3-161-15,0-3-554 16</inkml:trace>
  <inkml:trace contextRef="#ctx0" brushRef="#br1" timeOffset="23206">8641 4353 748 0,'0'0'211'16,"0"0"-88"-16,0 0-8 15,0 0 11-15,0 0-64 16,0 0-36-16,0-36 16 16,0 33-39-16,0 3 8 15,0-3-11-15,0 3 14 16,0 0-15-16,0 0 1 16,0 0-5-16,0 0-5 15,10 0 20-15,13-2-10 16,-14-8 22-16,9 2-21 15,-9-3 25-15,-9 2-26 0,0-3 0 16,0 5-4-16,0 5 4 16,0 2-52-16,0 0-50 15,-9 5-167-15,-18 28-2 16,4 2-323-16</inkml:trace>
  <inkml:trace contextRef="#ctx0" brushRef="#br1" timeOffset="23274">8641 4353 744 0</inkml:trace>
  <inkml:trace contextRef="#ctx0" brushRef="#br1" timeOffset="23378">8641 4353 744 0,'197'192'196'0,"-197"-192"-84"0,0 0 48 0,0 2-42 0,0 16-79 16,-27 12 41-16,-24 5-50 0,1 8-13 15,-19 5-9-15,1 9 1 16,-1-2-18-16,0-5-48 15,19-4-254-15,14-7-193 16</inkml:trace>
  <inkml:trace contextRef="#ctx0" brushRef="#br1" timeOffset="23744">9974 4332 294 0,'0'0'690'0,"0"0"-628"16,0 0 32-16,0 0 67 15,0 0-107-15,0 0-16 16,0-15-26-16,0 27-5 15,0 12 46-15,9 7-36 16,-9-1-16-16,0 2 17 16,0-1-4-16,23 2-14 0,-5-2 0 15,23-4 11-15,-13-6-14 16,22-10 3-16,-9-5-25 16,19-6-8-16,-24 0-91 15,-4-9-40-15,-13-20-16 16,-10-3-160-16</inkml:trace>
  <inkml:trace contextRef="#ctx0" brushRef="#br1" timeOffset="24071">10065 4020 424 0,'0'0'287'0,"0"0"-170"0,0 0 18 15,0 0-20-15,0 0-42 16,0 0-7-16,0-59-66 16,0 59 0-16,0 9-2 0,0 12 15 15,0-1-12-15,0-6-1 16,0-5 0-16,0-3-4 16,18-3 4-16,14-3 0 15,-4 0 12-15,-1 0 1 16,5-6-6-16,-13-11 7 15,-10-2-6-15,-9 0 30 16,0-2-38-16,0 7 0 16,-18-1-5-16,-10 11-3 15,-13 4-6-15,13 0-108 0,6 21-203 16,22 9-477 0</inkml:trace>
  <inkml:trace contextRef="#ctx0" brushRef="#br1" timeOffset="24429">10962 4136 875 0,'0'0'143'0,"0"0"-4"15,0 0-25-15,0 0-10 16,0 0-39-16,0 0-44 15,-18-38 16-15,-14 38-37 16,-5 20 0-16,-13 10 9 0,-19 5 4 16,-13 3-8-16,-5 6-5 15,0-6 15-15,14-6-17 16,36-6 2-16,19-11 0 16,18-1-7-16,0-6 8 15,0 2-1-15,46 2 0 16,22-7 11-16,33 4-5 15,0-7-6-15,-14-2 0 16,0 4-5-16,-19 2 5 16,-17-4-23-16,-19 7-96 15,-32 6-110-15,0-4-148 16</inkml:trace>
  <inkml:trace contextRef="#ctx0" brushRef="#br1" timeOffset="25104">11475 4151 356 0,'0'0'390'15,"0"0"-240"-15,0 0-25 0,0 0 42 16,0 0-56 0,0 0-32-16,0-79-1 0,0 79-58 15,0 0 18-15,0 0-38 16,0 6 15-16,0 18 1 15,0 4-16-15,0 3 5 16,9-6 15-16,-9 1-5 16,9-5-13-16,-9-7-2 15,0-2 9-15,9-6-11 16,-9-4 2-16,14-2 0 16,-5 0 2-16,0 0 14 15,19 0-16-15,13-23 20 16,0-12-15-16,19-3 19 15,-24-3-24-15,24 7 0 16,-19 4-1-16,-4 13 11 0,-5 8-10 16,-5 9 0-16,5 0-3 15,-4 15-8-15,-5 22 11 16,-14 10-12-16,0 6 7 16,-9-4-94-16,9-2-67 15,-9-12-163-15,9-15-516 16</inkml:trace>
  <inkml:trace contextRef="#ctx0" brushRef="#br1" timeOffset="25267">12335 4080 791 0,'0'0'193'0,"0"0"-68"15,0 0-28-15,0 0-47 16,0 0-50-16,0 0-61 15,19 6-94-15,-10 24-435 16</inkml:trace>
  <inkml:trace contextRef="#ctx0" brushRef="#br1" timeOffset="25467">12569 4404 844 0,'0'0'137'16,"0"0"-18"-16,0 0 69 0,0 0-91 16,0 0-21-16,0 0-36 15,-224 141-37-15,182-113 8 16,1 3-9-16,14 0-2 16,-1 1 0-16,5-5-120 15,23-7-138-15,0-13-210 16</inkml:trace>
  <inkml:trace contextRef="#ctx0" brushRef="#br1" timeOffset="25791">12789 4317 740 0,'0'0'274'0,"0"0"-113"0,0 0-6 16,0 0 10-16,0 0-97 15,0 0-30-15,27-134 23 16,-27 134-57-16,0 0 20 16,0 0-24-16,-9 9 7 15,-9 14-11-15,-5 12 4 16,14 0 0-16,9 0-12 16,0 0 29-16,0-3-17 15,9-3 0-15,23 1 4 0,4-7-21 16,15-6 10-1,-10-5-46-15,-14-12 4 16,-4 0-91-16,-4 0-32 0,-10-29-45 16,0-12-166-16</inkml:trace>
  <inkml:trace contextRef="#ctx0" brushRef="#br1" timeOffset="26090">12935 3982 541 0,'0'0'230'16,"0"0"-101"-16,0 0 5 0,0 0-18 16,0 0-45-16,0 0 0 0,-59-65-27 15,59 63-41 1,0 2 15-16,0 0-15 0,0 0-3 16,0 0 0-16,0 0 6 15,0-5-15-15,0-3 10 16,18 0-1-16,-4-6 39 15,-5-4-26-15,-9-5 29 16,0-5-5-16,0-5-34 16,0 1 17-16,-23 8-20 15,5 7 4-15,-1 11-14 16,-13 6 10-16,14 0 0 16,0 37-13-16,18 19-99 15,0 7-157-15,9 3-254 16</inkml:trace>
  <inkml:trace contextRef="#ctx0" brushRef="#br1" timeOffset="26343">13260 4218 1030 0,'0'0'101'15,"0"0"31"-15,0 0 23 16,0 0-101-16,0 0-15 16,0 0-39-16,160-57 17 15,-82 57-14-15,-9 0-3 0,-10 0-17 16,-18 0-44-16,-22 0-101 16,-10 0-8-16,-9 0-69 15,0-4-237-15</inkml:trace>
  <inkml:trace contextRef="#ctx0" brushRef="#br1" timeOffset="26530">13439 4055 682 0,'0'0'153'16,"0"0"22"-16,0 0-52 16,0 0-8-16,0 0-41 15,0 0-71-15,-42-18 18 16,42 53-11-16,0 3 4 15,0 5 19-15,14-1-32 0,-14 2 11 16,0-3-12-16,9-4-27 16,0-1-156-16,1-10-289 15</inkml:trace>
  <inkml:trace contextRef="#ctx0" brushRef="#br1" timeOffset="26795">14002 4148 496 0,'0'0'404'16,"0"0"-324"-16,0 0-32 16,0 0 22-16,0 0-65 0,238-38 9 15,-179 38-14-15,-22 0 10 16,-5 0-22-16,-14 0 12 15,-9 0-4-15,0 0-3 16,-9 0-77-16,0 0-106 16,0 0-528-16</inkml:trace>
  <inkml:trace contextRef="#ctx0" brushRef="#br1" timeOffset="26964">14189 4014 714 0,'0'0'155'0,"0"0"-104"0,0 0 47 15,0 0 15-15,0 0-57 0,0 0-22 16,-9 147-10-16,0-90-11 16,9-2-26-16,0-5-24 15,0-12-173-15,0-12-334 16</inkml:trace>
  <inkml:trace contextRef="#ctx0" brushRef="#br1" timeOffset="27273">14487 3553 1022 0,'0'0'222'16,"0"0"-99"-16,0 0-29 16,0 0 35-16,0 0-77 15,0 0-49-15,69-53 8 16,-10 89 4-16,-4 10-15 16,18 9 0-16,-18 10 19 15,18 5-14-15,-36 6-5 16,4 4 0-16,-32 9 4 0,-9 4-4 15,-9 0-16 1,-69-2-97-16,-13-9-264 0</inkml:trace>
  <inkml:trace contextRef="#ctx0" brushRef="#br1" timeOffset="29052">5790 4869 659 0,'0'0'213'15,"0"0"-63"-15,0 0-67 16,0 0 11-16,0 0-83 16,0 0 5-16,0 0-15 0,-138-42-1 15,102 42 0 1,4 0 6-16,4 6 9 0,5 9-5 15,-4 2-10-15,-5 7 7 16,4 2-7-16,10 0 0 16,-5-2 0-16,23-7-4 15,0 1 8-15,0-1-4 16,41 0 0-16,10 1 5 16,-15 3-5-16,15-4 0 15,-19 3 0-15,-14-5-6 16,-9 3 17-16,-9-4-11 15,0 4 0-15,0 2 11 16,-18 0-10-16,-14 1-1 16,-18-5 0-16,4-3 0 0,-5 2 12 15,10-7-12-15,14-2 0 16,4-6 10-16,23 0-18 16,0 0 8-16,0 0 0 15,0 0-11-15,0 0 8 16,0 0 3-16,0 0 0 15,0 12-3-15,0 8-9 16,0 6 12-16,0 12 0 16,0 3 19-16,0 6-12 15,0 6 16-15,-18 5 18 16,8 6-24-16,-17-5 46 16,4-5-53-16,14-9-6 15,9-13 10-15,0-6-3 16,0-6-11-16,32-8 0 0,37-6 12 15,8-6 12-15,20 0-22 16,3-3 0-16,1-18 14 16,-23-2-15-16,-28 8-2 15,-32 3-90-15,-18 7-122 16,0 5-84-16</inkml:trace>
  <inkml:trace contextRef="#ctx0" brushRef="#br1" timeOffset="29572">6710 5487 753 0,'0'0'217'15,"0"0"-100"-15,0 0-22 16,0 0 30-16,0 0-61 16,0 0-6-16,0-149 9 15,0 143-60-15,0 3 37 16,0 0-22-16,0 3-22 16,0-6 32-16,-23 4-32 15,5 2 0-15,-1 0-3 16,-13 0 12-16,5 0-9 0,-5 11 0 15,4 12 11-15,10 1-29 16,9 0 18-16,9-1 0 16,0 6-14-16,0-3 23 15,18 6-9-15,32-5 0 16,-4 1 7-16,23 1-17 16,-10 1 10-16,1-1 0 15,-10-2-10-15,-18-1 22 16,-13 0-12-16,-10 3 0 15,-9 0 9-15,0 1-24 16,-28-5 15-16,-22-4 0 16,-10-6-4-16,-8-7 4 15,8-8-18-15,1 0-70 0,-1 0-68 16,19 0-26 0,32 0-118-16,9-20-299 0</inkml:trace>
  <inkml:trace contextRef="#ctx0" brushRef="#br1" timeOffset="29765">7250 5577 583 0,'0'0'301'16,"0"0"-106"-16,0 0-43 16,0 0-13-16,0 0-24 15,0 0-104-15,-18-38 5 0,-1 38-16 16,-4 6-155-16,14 18-222 15,9 1-468-15</inkml:trace>
  <inkml:trace contextRef="#ctx0" brushRef="#br1" timeOffset="30123">7708 5472 762 0,'0'0'260'15,"0"0"-102"-15,0 0-13 16,0 0-8-16,0 0-78 16,0 0-11-16,-119-67-21 0,105 76-12 15,14 26-6 1,-9 9-9-16,9 8 11 0,0 1-12 16,0-7 5-16,32-2-4 15,-5-18 0-15,24-8 19 16,8-12-19-16,-8-6 0 15,-1 0 2-15,-14-21 6 16,-3-16 0-16,-24-11-8 16,-9-4 26-16,0-7-12 15,0-1-2-15,-42 1-12 16,-17 9 11-16,9 12-21 16,4 15 10-16,5 17 0 15,22 6-10-15,-4 0-32 16,23 35-25-16,0 9-107 0,14 0-177 15,55-10-93-15</inkml:trace>
  <inkml:trace contextRef="#ctx0" brushRef="#br1" timeOffset="30283">8316 5493 700 0,'0'0'294'15,"0"0"-126"-15,0 0 9 16,0 0-40-16,0 0-84 15,0 0-21-15,10-77-32 16,-20 77-22-16,1 7-113 16,-9 16-278-16,18-3-267 15</inkml:trace>
  <inkml:trace contextRef="#ctx0" brushRef="#br1" timeOffset="30762">8742 5378 824 0,'0'0'217'0,"0"0"-11"0,0 0-62 16,0 0-8-16,0 0-47 15,0 0-80-15,0-60 33 16,0 77-40-16,0 17-2 16,0 11 30-16,9 2-18 15,-9 5-7-15,0-2-5 16,0-4 24-16,0-5-28 15,0-11 4-15,0-14 0 0,0-6-4 16,0-10 15-16,0 0-11 16,0-4 7-16,0-31 7 15,-9-12-4-15,-9-8-10 16,4 0 0-16,5-9-1 16,9 0 5-16,0-6-4 15,0 5 0-15,9 10 10 16,14 3-10-16,4 11 0 15,15 12-1-15,-6 9-20 16,15 10 21-16,-19 10 0 16,4 0 0-16,6 4 5 15,-1 30-6-15,-14 6 1 0,-9 5 0 16,-8 1-16-16,3 2 16 16,-13-9-9-16,0 3 7 15,0-7-59-15,-32-3-5 16,-4-3-65-16,4-2-93 15,4-7-33-15,14-5-114 16</inkml:trace>
  <inkml:trace contextRef="#ctx0" brushRef="#br1" timeOffset="31016">9383 5207 695 0,'0'0'216'16,"0"0"-43"-16,0 0-60 0,27-157 52 15,-27 130-63-15,0 10-45 16,0 5 26-16,-9 9-75 16,9 3 23-16,-18 0-31 15,0 26 24-15,-14 27-39 16,4 11 15-16,-13 9 0 16,14 3-1-16,4-1 16 15,13 1-15-15,10 3 0 16,0 0-22-16,51-7 16 15,18-10-119-15,31-15-96 16,-4-15 40-16,5-20-74 16,-23-9-153-16</inkml:trace>
  <inkml:trace contextRef="#ctx0" brushRef="#br1" timeOffset="31365">9786 5726 649 0,'0'0'210'0,"0"0"-67"16,0 0 0-16,0 0-21 15,0 0-36-15,0 0 9 16,32-117-67-16,-23 94 2 16,9-4-6-16,14 1-11 15,-13-3 9-15,-1 0-22 16,-4-4 0-16,-5 2 22 16,0-2-6-16,-9 11-16 15,0 1 8-15,0 10 9 0,0 11-4 16,0 0-13-16,-9 0-1 15,0 32-19-15,-5 12 20 16,14 5 0-16,0-2-3 16,0-6 24-16,14-7-29 15,4-7 8-15,10-7 0 16,4-6-17-16,4-5-21 16,-4-6-64-16,9-3-72 15,-13 0-95-15,-28-29-106 16</inkml:trace>
  <inkml:trace contextRef="#ctx0" brushRef="#br1" timeOffset="31605">9983 5262 547 0,'0'0'208'16,"0"0"-75"-16,0 0-68 0,0 0 15 16,0 0 0-16,0 0-74 15,-37-17 9-15,37 17 27 16,0 0-22-16,0 0 43 15,0 0-37-15,0 0 5 16,18 0 37-16,14-4-65 16,5-10 27-16,-14-4-13 15,-14 1-9-15,0 2 16 16,-9 1-24-16,0-1 0 16,0 10-2-16,-9 5-7 15,-23 0-15-15,-5 11-91 16,15 22-168-16,12-1-130 0</inkml:trace>
  <inkml:trace contextRef="#ctx0" brushRef="#br1" timeOffset="31905">10212 4956 836 0,'0'0'174'15,"0"0"-33"-15,0 0 40 16,0 0-93-16,0 0 1 16,0 0-63-16,77-97-6 0,-8 119-6 15,0 21-14-15,4 12 0 16,-4 10 6-16,-10 1 8 16,-31 11-14-16,-10-2 0 15,-18-2 13-15,0 0-16 16,0-3 3-16,-28-3 0 15,-13-6-15 1,5-5-63-16,-6-12-102 16,1-10-139-16,23-13-258 0</inkml:trace>
  <inkml:trace contextRef="#ctx0" brushRef="#br1" timeOffset="32217">11278 5259 725 0,'0'0'171'16,"0"0"15"-16,0 0-63 16,0 0 36-16,0 0-47 15,0 0-85-15,18-102 17 0,-8 102-44 16,3 0-13-16,-4 12-10 16,10 20-163-16,-1 6-119 15,-18 1-597-15</inkml:trace>
  <inkml:trace contextRef="#ctx0" brushRef="#br1" timeOffset="32403">11319 5565 942 0,'0'0'177'0,"0"0"-62"0,0 0 55 15,0 0-46-15,0 0-95 16,0 0 27-16,-50 47-56 0,-32-6 0 15,-5 8 4-15,0 7-3 16,-14 3-2-16,-9-1-102 16,5-6-225-16,4-3-339 15</inkml:trace>
  <inkml:trace contextRef="#ctx0" brushRef="#br1" timeOffset="33433">5218 6618 663 0,'0'0'211'16,"0"0"-83"-16,0 0-42 15,0 0 43-15,0 0-82 16,0 0 18-16,50-96-36 16,-9 88-22-16,-4 5 30 15,4 3-37-15,0 0 2 16,-23 0 14-16,-8 0 0 16,-1 6-16-16,-9 5 0 15,0 4 18-15,0 8-18 16,-9 3 0-16,-19 0 0 0,-4 4-1 15,5-1 12-15,13-6-11 16,14 0 0-16,0-9 12 16,0 2-21-16,0-10 9 15,0-4 0-15,0-2-12 16,23 0 21-16,4 0-9 16,5-6 0-16,-4-5 17 15,-10-1-16-15,5 6-1 16,-14 3 0-16,-9 1 20 15,0 2-17-15,0 0 22 16,0 0-14-16,0 0 6 16,0 0-17-16,0 2 0 0,0 24 0 15,-9 6 1-15,0 6 6 16,9 4-7-16,0 8 0 16,0 1 17-1,0 2-17-15,18 3 0 0,-9-6 1 16,10-7-2-16,-19-5 4 15,0-5-3-15,0-7 0 16,0-1 18-16,-19-4-14 16,-31-6-4-16,-10-11 4 15,-17-4-1-15,-20 0-3 16,-12 4-144-16,-10 2-376 16</inkml:trace>
  <inkml:trace contextRef="#ctx0" brushRef="#br1" timeOffset="41161">9356 7823 614 0,'0'0'191'0,"0"0"-95"0,0 0 53 15,0 0-10 1,0 0-11-16,0 0-41 0,0 0-24 16,0 0 11-16,-14 5-54 15,14-5 10-15,0 0-3 16,0 0-21-16,14-18 3 15,4-4-9-15,0-1 9 16,0-7-18-16,15 4 13 16,-6 0-4-16,-4 3 2 15,-5 8 4-15,-18 6-6 16,9 4 0-16,-9 5 10 16,0 0-24-16,0 0 14 15,0 0-9-15,0 11 1 16,0 18-1-16,9 12 9 15,-9 3 0-15,10 0 9 0,-10 2-15 16,0 1 6-16,0 0 0 16,0 2-5-16,0-2 15 15,0-4-10 1,0-4 0-16,0-10 2 0,0-9-7 16,0-9 5-16,0-1 0 15,0-8-11-15,0-2 4 16,-10 0 7-16,-8 4 0 15,-9-2 1-15,-5-2 6 16,13 4-7-16,10-4 0 16,-5 0-2-16,14 0 12 15,0 0-10-15,0 0 0 0,0 0 8 16,0 0-17 0,0 0 9-16,0 0-12 0,33 0 8 15,8 0-8-15,4 0 12 16,6-4 0-16,-1-8 9 15,1 1-15-15,-6-6 6 16,-3 2-42-16,-1 1-31 16,-23-1-73-16,-18 0-105 15,9-3-158-15</inkml:trace>
  <inkml:trace contextRef="#ctx0" brushRef="#br1" timeOffset="41962">10006 7575 634 0,'0'0'157'16,"0"0"-38"-16,0 0-24 15,0 0-19-15,0 0-21 16,0 0-33-16,-23-108 7 15,55 85-21-15,9-6-5 16,-4-1 21-16,4-3-19 16,-5 7 3-16,-13 10 23 0,-4-2-25 15,-19 5 26 1,0 8-2-16,0-3-22 0,0 8 34 16,0 0-32-16,0 0 5 15,0 0-2-15,0 0-8 16,0 0-10-16,0 0 1 15,0 13-20-15,0 30 24 16,0 3 0-16,0 1 4 16,0-4-3-16,0-5 9 15,18-3-10-15,5-7 0 16,-5-6 6-16,-9-11-16 16,-9-5 10-16,0-1 0 15,0 2-8-15,0-4-13 16,-18 3 21-16,0-3-1 15,-14-3 7-15,32 0-14 0,-10 0 8 16,10 0 0 0,0 0 9-16,0 0 7 0,0 0-16 15,0-9 0-15,0 4 3 16,0 0-12-16,0 4 9 16,0 1-2-16,10-6-8 15,8 2 7-15,14-3 3 16,5-6 0-16,-5 0 6 15,-5-9-6-15,5 2 0 16,-14-9 0-16,-8-1 20 16,-1-1-20-16,4-11 31 15,-13-4 11-15,0-7-28 0,0 7 40 16,0 8-43-16,0 11 0 16,-22 14 36-16,22 6-41 15,-10 7 16-15,1 0-22 16,9 0 7-16,0 0-23 15,0 29 12-15,0 18 4 16,9 12-12-16,23-7 22 16,-4-5-10-16,13-7 0 15,-4-8 5-15,4-5-22 16,-14-7 4-16,5-2-41 16,-13-10-34-16,13-5-68 15,-14-3-76-15,-9 0-116 16</inkml:trace>
  <inkml:trace contextRef="#ctx0" brushRef="#br1" timeOffset="42134">10596 7345 331 0,'0'0'259'0,"0"0"-153"16,0 0-4-16,0 0 10 16,0 0-44-16,0 0-31 15,0 0-20-15,9-11-9 16,42 11-8-16,26 5 0 15,24 4-3-15,-14-1-172 16,-5-2-493-16</inkml:trace>
  <inkml:trace contextRef="#ctx0" brushRef="#br1" timeOffset="42833">11722 7899 607 0,'0'0'104'0,"0"0"-7"0,0 0 8 15,0 0 20-15,0 0-45 16,0 0-44-16,0-6-1 15,41 1-26-15,5 1 5 16,23 2 20-16,-1-2-34 16,6 4 22-16,-6 0-16 15,1-2 6-15,-10-2-4 0,-13 4-8 16,-5-5 1-16,-22 5 1 16,-6 0 8-16,-13-3-10 15,0-3 12-15,0-3-9 16,0-4 2-16,-32-6-5 15,5 5 0-15,-14 2-10 16,13 0 10-16,-4 4 0 16,-9 2-3-16,23 0 11 15,-1 3-14-15,10 3 6 16,9-3 0-16,0 3 2 16,0 0 5-16,0 0-7 15,0 0 0-15,0 0-5 16,19 0 5-16,31 9-4 15,9 17 4-15,19 3 0 16,-9 0 3-16,0 3-3 0,-19-1 1 16,-9-6 8-16,-23 1-2 15,-18 0-7-15,0 1-3 16,-18 1-7-16,-41-1-12 16,-33 2-81-16,23-5-58 15,1-1-179-15</inkml:trace>
  <inkml:trace contextRef="#ctx0" brushRef="#br1" timeOffset="46924">13654 7493 917 0,'0'0'148'16,"0"0"-51"-16,0 0 70 15,0 0-59-15,0 0-39 16,0 0 11-16,13-17-52 15,-13 11 18-15,0 1-23 16,0-2-20-16,0 7 35 16,0 0-37-16,0 0 5 0,0 0-6 15,0 0 0-15,0 0 0 16,0 0 0-16,0 0-1 16,0 0-20-16,0 9 19 15,0 6 2-15,0 7 0 16,0 0 10-16,0 1-10 15,0-2 0-15,0 1 8 16,28 2-10-16,4-1 2 16,5 4 0-16,4-1-7 15,-14 0 21-15,14 1-14 16,-13-1 0-16,-5-3 3 16,-14 0-11-16,0-2 8 15,-9-1 0-15,0-2-10 16,0-4 14-16,0 0-4 15,-9 2 0-15,-32-5 4 0,4-2-18 16,-4-7 14-16,-9-2-57 16,-1 0-13-16,15 0-98 15,-6 0-83-15,15-11-110 16</inkml:trace>
  <inkml:trace contextRef="#ctx0" brushRef="#br1" timeOffset="47155">13645 7540 506 0,'0'0'393'15,"0"0"-218"-15,0 0-10 16,0 0-71-16,0 0 13 16,0 0-61-16,137-111-41 0,-64 103 11 15,-4 4-16-15,-1 4 0 16,1 0-9-16,-19 0-15 15,-4 0-37-15,5 18-72 16,-19 8-110-16,-23 6-137 16</inkml:trace>
  <inkml:trace contextRef="#ctx0" brushRef="#br1" timeOffset="48248">8486 9334 421 0,'0'0'281'15,"0"0"-140"-15,0 0 8 16,0 0-16-16,0 0-33 16,0 0 28-16,-69-39-55 15,69 31-24-15,0-4-3 16,0 1-32-16,0 2 3 15,18 0-12-15,1 4 10 16,4 2-11-16,-5 3-4 0,-9 0 0 16,9 0-9-16,5 17 7 15,-13 21 2-15,-10 14 0 16,0 13 5-16,-10 7-7 16,-31 10 2-16,-28-3 0 15,10-9 0-15,-10-11 7 16,19-21-7-16,13-16 0 15,14-10 3-15,14-9-8 16,9-3 5-16,0 0 0 16,0 0 1-16,0 0 0 15,0 0-2-15,42 0-1 16,17 0 2-16,10-11 2 0,-1-6-2 16,1 4 0-1,-9 0-4-15,-10 0 4 0,-23 7-1 16,-8-3-57-16,-6 4-135 15,-13 2-56-15,0-3-124 16</inkml:trace>
  <inkml:trace contextRef="#ctx0" brushRef="#br1" timeOffset="49179">8614 8963 601 0,'0'0'136'0,"0"0"10"16,0 0 1-16,0 0-28 16,0 0-4-16,0 0-47 15,-32-69-31-15,32 69-6 16,0 0-25-16,0 0-6 15,0 20 0-15,0 11 3 16,0 5 17-16,14-6-20 16,-5 2 2-16,0-10-2 15,-9 2 10-15,9-7-10 0,-9-8 0 16,0-3 6-16,9-6-8 16,-9 0 2-16,0 0 0 15,9 0 17-15,-9-9-9 16,10-17-2-16,13-3-6 15,-14 5 8-15,0 4-12 16,0 14 4-16,-9 4 0 16,0 2-7-16,9 0-1 15,5 0 5-15,4 0-3 16,0 6 4-16,15 10-11 16,-6 1 13-16,5 2 0 15,-4-5-7-15,-10-2 14 16,5-3-7-16,-5-7 0 15,0-2 0-15,-9 0-14 16,5 0 14-16,-5 0 0 0,-9 0-2 16,19-14 12-1,-10-3-10-15,-9-1 0 0,0-2 9 16,0 0-8-16,0 2-1 16,0-3 0-16,-9 2 8 15,-10 3-2-15,-13 2-6 16,14 11 0-16,0 0-4 15,-14 3-4-15,13 0 5 16,1 0-3-16,-5 6-8 16,5 14 13-16,9 0 1 0,9 4 0 15,0-4 3 1,0-5-8-16,0-4 5 0,18-5 0 16,0-6-6-16,14 0 13 15,-13 0-7-15,13 0 5 16,-14-23 6-16,0-4-3 15,-9-5-8-15,-9-2 3 16,0-1 3-16,0-3-2 16,0 0 5-16,0 1 3 15,0 1-4-15,0 10-1 16,-9 11-2-16,9 11-1 16,-9 4 20-16,9 0-24 15,-9 0-9-15,0 15 7 16,0 24-9-16,9 13 11 15,0 0 0-15,0 1 1 0,0-3-4 16,18 2 3 0,23 1 0-16,5-1-3 0,-5-2-30 15,19 0-62-15,-10-10-164 16,10-2-199-16</inkml:trace>
  <inkml:trace contextRef="#ctx0" brushRef="#br1" timeOffset="49841">9374 9681 618 0,'0'0'178'0,"0"0"-43"15,0 0-10-15,0 0-43 16,0 0-14-16,0 0-58 16,0-18-2-16,27 16-2 15,24-2-1-15,-1-1-1 16,10 2-4-16,-24 3 6 0,15-3-8 15,-29 3 2-15,-3 0 0 16,-19 0-1-16,0 0 14 16,0-3-9-16,0-3 26 15,0-8 17-15,0-1 14 16,0 0-61-16,-32-2 0 16,4 1-5-16,-4 3 11 15,14-4-6-15,-10 1 0 16,5 2 8-16,5 1-3 15,9 2-5-15,0 4 8 16,0-2 31-16,9 5-25 16,0 4 5-16,0 0-19 0,0 0-3 15,0 0 0-15,27 0-6 16,14 0 9-16,-4 6 1 16,4 6 0-16,0 1-1 15,-13 6 0-15,-10 5 7 16,5-4-9-16,-5 0 2 15,-18 3 0-15,0 1-11 16,0 0 11-16,0 1 0 16,0 1-4-16,-18-2 15 15,-14 6-13-15,5-8 2 16,-5 3-53-16,4-7-69 16,19-2-86-16,9-1-93 15,0-10-256-15</inkml:trace>
  <inkml:trace contextRef="#ctx0" brushRef="#br1" timeOffset="50416">10115 9553 793 0,'0'0'165'0,"0"0"-58"16,0 0 3-16,0 0 10 16,0 0-69-16,0 0 23 15,-41-103-30-15,41 89-21 0,0 0 9 16,0 2-26-16,0 0-2 16,0 6-2-16,28-3-1 15,4 7-1-15,-5 2 0 16,5 0-1-16,5 0-12 15,-5 23 9-15,-5 9 4 16,-4 3-14-16,-4 6 19 16,-1 3-5-16,-18-1 0 15,0-5 2-15,0-2-8 16,0-14 6-16,0-10 0 16,0-9-5-16,0-3 17 15,0 0-12-15,0 0 9 16,0 0-8-16,9-18 34 15,5-13-35-15,-5-11 1 0,9-1-7 16,10-1 11-16,4-1-5 16,-5 2 0-16,5 3 10 15,-4 8-16-15,4 10 6 16,-23 9 0-16,9 7-13 16,5 6 12-16,-14 0-2 15,10 0 0-15,13 29-11 16,-14 7 7-16,0 1 7 15,-9 1 0-15,14 0-10 16,-14-3 10-16,1-3-8 16,-1-3-9-16,-9-3-103 15,0-2-74-15,0-4-143 16</inkml:trace>
  <inkml:trace contextRef="#ctx0" brushRef="#br1" timeOffset="59175">12113 9495 238 0,'0'0'546'0,"0"0"-425"15,0 0 3-15,0 0-27 16,0 0 12-16,0 0-25 16,0 0-43-16,-78-3 21 15,78 3-42-15,0 0-4 16,0-5 3-16,0 4-11 16,0 1-8-16,27 0 0 0,24 0 3 15,17 0 11 1,10 0-14-16,23-6 0 0,-14 0 4 15,14-3 1-15,-24 0-5 16,-17 3 0-16,-19 0 10 16,-23 6-12-16,-8-3 2 15,-10 3 0-15,0 0 7 16,0-2 2-16,0-4-1 16,0-5 31-16,0-4-16 15,-28-5 5-15,-13-1-28 16,4 6 0-16,-4 3-6 15,9 4 8-15,5 5-2 16,17 0 0-16,1 1 3 16,9 2-4-16,0 0 1 15,0 0-1-15,0 0-12 0,0 0 4 16,28 0 9-16,22 5-4 16,0 12 17-16,-4-2-13 15,14 3 0-15,-10 2 2 16,-9 0-11-16,-13 3 9 15,-5 1 0-15,-14 6-1 16,-9 5 6-16,0-1-15 16,-23 10-10-16,-46 0-99 15,-9-1-81-15,-31 4-162 16</inkml:trace>
  <inkml:trace contextRef="#ctx0" brushRef="#br1" timeOffset="62654">14020 9016 880 0,'0'0'171'0,"0"0"-8"15,0 0-52-15,0 0 3 16,0 0-44-16,0 0-40 16,0 0 20-16,9-32-40 15,-9 32 2-15,0 0-3 0,0 0-5 16,0 0-6-1,0 23 2-15,0 18 0 0,0 11 0 16,0-2 0-16,0 0 0 16,-9-6-3-16,0-9 15 15,9-7-12-15,0-10 0 16,0-4 2-16,0-8-10 16,0-1 8-16,0-5 0 15,0 0-5-15,0 0 13 16,0 0-8-16,0 0 0 15,9 0 5-15,9 0-13 16,23 0 8-16,1 0 0 16,-6 0 0-16,15-5 12 15,-19-3-12-15,-5 2 0 16,-9 0 5-16,5 4-8 0,-14-2 3 16,1 2 0-16,-10 2 3 15,0 0 9-15,0-6-12 16,0-6 5-16,0 0 5 15,0-2 5-15,0 5-14 16,-10 3 0-16,1 0 15 16,0 3-5-16,9 3-4 15,-14 0-3-15,14 0 8 16,0 0-7-16,0 0-5 16,-9 0-4-16,9 0-5 15,-9 36-2-15,-9 10 11 16,18 10 0-16,0 5 14 0,0 0-17 15,0 6 3-15,0 3 0 16,0-6-12-16,18-6-48 16,-9-7-116-16,0-11-187 15</inkml:trace>
  <inkml:trace contextRef="#ctx0" brushRef="#br1" timeOffset="64292">8710 10891 395 0,'0'0'236'16,"0"0"-117"-16,0 0-18 15,0 0 31-15,0 0-34 16,0 0-43-16,-27 4 33 15,27-4-30-15,0 0 4 16,0 0 23-16,0 0-35 16,0-4 6-16,0-16-37 15,0-3-6-15,0-1-8 16,0 1-5-16,9 5 0 0,9 7-2 16,-18 5 5-16,0 4-3 15,14 2 0-15,-14 0-10 16,18 0 4-16,0 11 3 15,1 15 3-15,4 6-5 16,-5 0 5-16,-9 6 0 16,0-8 0-16,-9-4 11 15,0-6-14-15,0-8 3 16,0-4 0-16,0-8-9 16,14 0 13-16,-14 0-4 0,0 0 12 15,0 0-7-15,9-3 10 16,-9-17-15-16,0-9 9 15,9-1-15-15,1 4 7 16,-1 6-1-16,-9 5 0 16,0 7 5-16,9 2-5 15,-9 3 0-15,0 3-2 16,0 0-12-16,14 0 10 16,-5 0 1-16,18 9-9 15,-9 14 15-15,5 3-3 16,-13 0 0-16,8-2 2 15,-9-1-17-15,-9 3 13 16,14 0-47-16,-14 1-33 16,0 0-85-16,0-1-72 15,0-6-157-15</inkml:trace>
  <inkml:trace contextRef="#ctx0" brushRef="#br1" timeOffset="64593">9168 10947 717 0,'0'0'158'0,"0"0"-51"16,0 0 14-16,0 0-50 15,0 0-17-15,0 0-32 0,9 0-21 16,0-3 6-16,9 0-7 15,15-2 0-15,-6-3 2 16,14 1 4-16,-4-2-6 16,13 3 0-16,1-3-9 15,-10 3 5-15,4 0-84 16,-12 0-38-16,-6 4-88 16,-18 2-272-16</inkml:trace>
  <inkml:trace contextRef="#ctx0" brushRef="#br1" timeOffset="64862">9493 10807 296 0,'0'0'271'0,"0"0"-128"0,0 0 22 15,0 0-53-15,0 0 3 16,0 0-35-16,-32-35-38 15,32 35 13-15,0 0-33 16,0 0 4-16,0 0-14 16,-9 0-3-16,0 8-9 15,-1 16 5-15,1 5 1 16,-5 3-2-16,5 4-4 16,9 7 0-16,-9-2-3 15,0 6 3-15,0-7-25 16,9-5-97-16,0-9-78 0,0-8-99 15</inkml:trace>
  <inkml:trace contextRef="#ctx0" brushRef="#br1" timeOffset="65141">9818 10591 526 0,'0'0'402'16,"0"0"-256"-16,0 0-9 15,0 0-34-15,0 0-24 0,0 0-73 16,0 0-6-16,0 35 13 16,0 15-13-16,0 5 24 15,0 0-24-15,0 7 12 16,0 0-14-16,0 4 2 15,0 4-23-15,0-6-99 16,0-9-276-16</inkml:trace>
  <inkml:trace contextRef="#ctx0" brushRef="#br1" timeOffset="65992">12747 10769 249 0,'0'0'634'16,"0"0"-546"-16,0 0-14 16,0 0 32-16,0 0-36 0,0 0-10 15,-109-3-15 1,109 3-22-16,0 0 18 0,0 0-41 15,41 0 1-15,9 0 37 16,10 0-38-16,8 0 24 16,-17 0-20-16,-6 0 6 15,-3 0-4-15,-15 0-6 16,5 0 0-16,-23 0 11 16,-9 0-1-16,0 0-6 15,0 0 8-15,0 0-7 16,0 0 24-16,0-2-21 15,0-10 14-15,0-4-5 16,0 2-8-16,-18-3-9 16,-5 5 0-16,-4-3 11 15,-1 4-21-15,-4 3 10 16,5-2 0-16,-5 4-6 0,13 1 15 16,19 2-9-16,-9-1 0 15,9 4 11-15,0-2-12 16,0 2 1-16,0 0 0 15,9 0-9-15,42 0-2 16,8 6 11-16,19 14 0 16,0 3 9-16,-10 4-17 15,-8 2 8-15,-10 1 0 16,-13 1-3-16,-23 1 7 16,-14 4-4-16,0 2 0 15,-14-1-8-15,-41 4-3 0,-27 0-55 16,13-3-109-1,-18-4-166-15</inkml:trace>
  <inkml:trace contextRef="#ctx0" brushRef="#br1" timeOffset="69135">14188 10710 693 0,'0'0'214'15,"0"0"-104"-15,0 0-6 16,0 0 54-16,0 0-41 16,0 0-42-16,0 0 4 15,-119-40-55-15,119 40 21 16,0 0-28-16,0 0-15 16,0-3 13-16,0 3-15 15,0 0 0-15,0-3-3 16,0 0 4-16,19-3-7 15,13-8 6-15,-5-6 0 16,14-2 7-16,-13 9-7 16,-5 6 0-16,-14 1-1 15,-9 6 13-15,0 0-12 0,0 0 0 16,0 0 8-16,0 0-12 16,0 0 4-16,0 0 0 15,0 0-6-15,0 0 8 16,0 0-2-16,0 0 0 15,18 15-14-15,-9 20 7 16,14 15 7-16,-5-1 0 16,1 4-1-16,-10 5 9 15,14 0-8-15,-23-2 0 16,0-4 6-16,0-5-15 16,0-9 9-16,0-9 0 15,0-11-2-15,-14-10 6 0,5-5-4 16,-9-3 0-1,-1 3 5-15,-13-3 9 0,5 0-14 16,4 0 0-16,5 0 6 16,18 0 4-16,0 0-10 15,0 0 0-15,0 0 3 16,0 0-8-16,0 0 5 16,0 0-6-16,41 0-4 15,9-6 7-15,28 0 3 16,0-2 0-16,0 2 11 15,4 3-26-15,-27 3-9 16,-32 0-207-16,-23 0-317 16</inkml:trace>
  <inkml:trace contextRef="#ctx0" brushRef="#br1" timeOffset="70397">15984 7417 964 0,'0'0'134'0,"0"0"-19"16,0 0 31-16,0 0-81 16,0 0-30-16,0 0 11 15,77-87-40-15,6 75-2 0,-5 6 5 16,0 1-3-1,-10 2 21-15,1 0-12 0,-28 0-8 16,0 0 39-16,-22 0-38 16,-10 3 18-16,0 0-6 15,-9 0-15-15,0 0 11 16,9 15-16-16,5 30 0 16,-14 20 7-16,9 9-1 15,0 10 4 1,0-2-5-16,0 8 8 0,0 3 4 15,1 7-16-15,3 1 6 16,-3 8 4-16,-1 1-7 16,0 0-4-16,9 8 0 15,5 2 17-15,-5-1-16 16,-8 4-1-16,8-1 2 0,-4 1-8 16,-5-4 6-16,9 1 0 15,0-4-1-15,5-2 14 16,-4-3-15-16,-10-8 2 15,0-10 0-15,-9-11-4 16,0-13 4-16,0-5 0 16,-18-5 4-16,-1-10 7 15,-4-2-5-15,14-3-6 16,0-6 2-16,0-9 4 16,0-3-6-16,9-2 0 15,0-7-1-15,0 0 12 16,0 4-11-16,-9-1 0 0,9 7 4 15,-14-1-9 1,5 0 5-16,0 4 0 0,9-4-3 16,-10 0 15-16,10-3-12 15,-9-6 0-15,9 1 1 16,0-4-5-16,0-2 4 16,-9-3 0-16,9-4-5 15,0-1 13-15,0-2-8 16,0 4 0-16,0-2 4 15,0-4-11-15,0 2 7 16,0-2 0-16,0 4 0 16,0-4 6-16,0 0-6 15,0 0 0-15,0 0 1 0,0 0 0 16,0 0-1 0,0 0 0-16,-9 0-5 0,-5 0 17 15,14 0-12-15,-27 0 0 16,-33 6 2-16,-8 2-22 15,-42 3 20-15,0 1-60 16,14 0-49-16,9-1-162 16,27-11-333-16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0:18.0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13 329 587 0,'0'0'214'0,"0"0"-107"16,0 0-17-16,0 0-17 0,0 0 9 15,0 0-47-15,-9-5 6 16,9 2 5-16,0-3-21 16,23-3 17-16,14-1-26 15,13 0-13-15,10 4 7 16,8 4-10-16,1 2 0 16,9 0-4-16,-10 0 2 15,6 0-70-15,-29 0-240 16,-22 0-250-16</inkml:trace>
  <inkml:trace contextRef="#ctx0" brushRef="#br0" timeOffset="242">261 0 488 0,'0'0'394'0,"0"0"-246"15,0 0-16-15,0 0 18 16,0 0-103-16,0 0-14 16,0 0-29-16,0 55 2 15,0 24 61-15,0 5-38 16,0 4-13-16,0-3-2 16,0-6 4-16,13-2-17 15,6-4-1-15,-19 2-57 16,0-9-142-16,0-5-368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0:17.3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69 197 660 0,'0'0'199'0,"0"0"-33"0,0 0-62 16,0 0 2-16,0 0 9 16,0 0-50-16,9-94 2 15,-9 92-5-15,0 2-36 16,0 0 27-16,0 0-40 15,0 0-10-15,0 0 10 16,0-4-5-16,0 4-14 16,0 0 6-16,0 0-14 15,0 0 10-15,0 4-2 16,0 13 6-16,0 3-8 16,0-3 18-16,0 2-10 15,9-6 0-15,5 5 7 0,4 2-6 16,10 1-1-16,13 6 0 15,0-2 1-15,-4 5 0 16,4 2-1-16,-14 0 0 16,-4 1 10-1,-4-2-12-15,-10 1 2 0,0-4 0 16,-9-2-10-16,0-4 10 16,0-5 0-16,0-5-1 15,-28 0 12-15,-13-7-10 16,5-2-1-16,-6-1-17 15,-17-2 14-15,18 0-83 16,-5 0-62-16,5 0-49 16,0-16-73-16,22-8-24 15</inkml:trace>
  <inkml:trace contextRef="#ctx0" brushRef="#br0" timeOffset="184">0 170 603 0,'0'0'190'0,"0"0"-44"0,0 0 4 16,0 0 4-16,0 0-94 16,0 0-26-16,215-140-30 15,-105 122 4-15,9 6-5 16,-32 12-3-16,-4 0-13 16,-38 10-81-16,-13 22-158 0,-13 6-120 15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0:35.1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0 266 692 0,'0'0'186'16,"0"0"-55"-16,0 0-9 15,0 0-38-15,0 0-8 16,0 0-52-16,19-21-8 16,31 14 24-16,0 0-31 15,5-2 23-15,18 6-29 0,5-3 5 16,0 0-9-16,0 4 1 15,-9-4-10-15,-10 0-70 16,-18-3-285-16,-32-2-323 16</inkml:trace>
  <inkml:trace contextRef="#ctx0" brushRef="#br0" timeOffset="232">344 0 546 0,'0'0'314'0,"0"0"-147"0,0 0-57 15,0 0 28-15,0 0-49 0,0 0-67 16,-19-6-2-16,10 42-8 16,-23 12-8-16,23 15 25 15,9-3-23-15,0 7 7 16,0-2-13-16,27 2 3 15,5-6-1-15,-22-3-2 16,-10-2-74-16,0-3-344 16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0:33.54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179 69 771 0,'0'0'167'16,"0"0"-26"-16,0 0-26 15,0 0 25-15,0 0-45 16,0 0-50-16,0-69 7 15,0 69-41-15,0 0-6 0,-32 25 14 16,-10 22-14 0,6 12-1-16,4 10-1 0,23 7 15 15,-10 9-18-15,10-3 0 16,9 2 0-16,0-5-3 16,0-9 3-1,9-9 0-15,19-8 4 0,4-13-4 16,4-8-16-16,15-8-84 15,-10-10-61-15,-4-8-26 16,4-6-40-16,0 0-60 16</inkml:trace>
  <inkml:trace contextRef="#ctx0" brushRef="#br0" timeOffset="484">353 685 511 0,'0'0'135'0,"0"0"-21"16,0 0 27-1,0 0-20-15,0 0 3 0,0 0-45 16,0-129-20-16,0 123 18 16,0 5-53-16,0-4 3 15,0 5-27-15,22 0 11 16,-12 0-15-16,17 0 4 16,-4 0 0-16,-5 5-7 15,1 13-2-15,-10 12 9 16,-9-1 0-16,0 3 0 15,0 1-9-15,0-4 9 16,0-10 0-16,-19-3-4 0,10-4 12 16,9-12-8-16,0 0 0 15,0 0 5-15,0 0 9 16,0 0-5-16,0 0 13 16,0-24 34-16,9-8-50 15,23-6-6-15,-4-3 0 16,13 2 7-16,-4 11-11 15,4 5 4-15,-23 11 0 16,1 6-8-16,-6 6 2 16,6 0 4-16,-1 6 0 15,-9 20-12-15,14 6 7 16,-23 1 3-16,9-1-12 16,0-4 3-16,-9-4-63 0,9-6-54 15,1-4-44-15,-1-5-83 16,4-9-266-16</inkml:trace>
  <inkml:trace contextRef="#ctx0" brushRef="#br0" timeOffset="682">957 582 383 0,'0'0'394'15,"0"0"-242"-15,0 0-21 16,0 0-23-16,0 0-49 15,0 0-51-15,36-15 8 16,-4 10-11-16,10 3-5 16,3-4 0-16,15-4 8 0,-10 2-16 15,1-4-29-15,-1 4-145 16,-23 4-58-16,5 2-195 16</inkml:trace>
  <inkml:trace contextRef="#ctx0" brushRef="#br0" timeOffset="920">1419 439 455 0,'0'0'215'0,"0"0"-46"16,0 0-26-16,0 0-13 15,0 0-2-15,0 0-67 16,0-84 35-16,0 81-29 16,0 3-28-16,0 0-8 15,0 0-19-15,0 0-16 0,-9 11 4 16,9 22 0-1,-9 8-5-15,9-1 5 0,-9 1 0 16,9 1-5-16,0-5 15 16,0-5-10-16,0-3 0 15,0-6-31-15,0-5-90 16,0-9-116-16,0-6-113 16</inkml:trace>
  <inkml:trace contextRef="#ctx0" brushRef="#br0" timeOffset="1226">1556 31 732 0,'0'0'192'16,"0"0"-64"-16,0 0 6 15,0 0-30-15,0 0-68 16,0 0 3-16,0-31-39 15,42 45 0-15,17 21 25 16,-9 9-14-16,19 2 5 16,-9 7 2-16,-15 6-13 15,-3 1 9-15,-10 4-14 16,-14 0 0-16,-9 3 0 16,-9-6 3-16,0 1-3 15,-41-6 0-15,-19-4-28 16,15-2-91-16,-15-9-165 0,10-1-284 15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0:32.46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93 256 180 0,'0'0'91'16,"0"0"-31"-16,0 0 11 15,0 0-26-15,0 0-9 16,0 0-26-16,0 0-10 16,9-9-4-16,-9 9-132 15,0 0-162-15</inkml:trace>
  <inkml:trace contextRef="#ctx0" brushRef="#br0" timeOffset="731">93 256 686 0,'27'-129'204'15,"-17"103"-60"-15,-10 0-13 16,0 3 3-16,0 3-55 15,0 5 18-15,0 4-38 16,0 7-17-16,0 2 20 16,0 2-43-16,0 0 13 0,0 0-19 15,0 0-2-15,0 0-3 16,9 0-8-16,-9 0 0 16,0 0-14-16,0 0 12 15,0 0-1-15,0 0 2 16,0 15-21-16,0 10 22 15,-19 13 3-15,1 0 2 16,0 0-1-16,-5 0 2 16,5 3-6-16,-1-4 0 15,6-5 6-15,3-8-8 16,10-6 2-16,0-10 0 16,0-3-8-16,0 2 8 15,10-1 0-15,12-3-5 0,15 0 17 16,13-3-12-1,-8 0 0-15,-15 0 3 0,14 0-6 16,-13 0 3-16,4 0 0 16,-5 0-2-16,-4-6 13 15,-14 0-11-15,0-2 0 16,1-2 7-16,-1-1-6 16,0 2-1-16,-9-4 0 15,0-6 0-15,0 1 16 16,0 0-16-16,0 4 0 15,-9 3 3-15,0 2-4 16,-1 3 1-16,1 0 0 0,9 6 5 16,0 0 11-1,0 0-17-15,-9 0 1 0,9 0-15 16,-14 12 5-16,5 20 0 16,-9 12 10-16,0 2 2 15,18 1 10-15,0 0-12 16,0 0 0-16,0-1 7 15,0-5-16-15,9-3 9 16,9-9-10-16,-9-6-28 16,0-8-105-16,14-3-70 15,-14-12-100-15,10 0-183 16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0:37.05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69 155 796 0,'0'0'103'16,"0"0"24"-16,0 0-2 16,0 0 21-16,0 0-22 15,0 0-45-15,-9-19 3 0,9 14-24 16,0-1-23-1,0 1 9-15,0-7-41 0,0 3 16 16,0-2-1-16,0-7-14 16,0 6 11-16,9-5-15 15,23 2 0-15,-14 3 5 16,0 4-5-16,-8 2 0 16,3 6-1-16,-13 0 13 15,0 0-12-15,0 0 0 16,0 0 1-16,0 0-13 15,0 0 12-15,0 0 0 16,0 0-8-16,0 3 3 0,0 24 5 16,9 13 0-16,-9 4 10 15,10 9-14-15,-10 2 4 16,0 3 0-16,0 0-2 16,0 4 10-16,0-7-8 15,0-5 0-15,0-12 3 16,-10-9-6-16,1-9 3 15,9-8 0-15,-13-6-6 16,3-4 9-16,1 2-3 16,-18-4 0-16,-5 0 2 15,4 0 10-15,-4 0-12 16,23 0 0-16,9 0 1 16,0 0 6-16,0 0-8 15,0 0 1-15,0 0-11 16,60 0 1-16,17-4 10 0,24-10-4 15,-5-6-6-15,-13 5-89 16,-24 1-70-16,-31-2-191 16,-19 0-498-16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44:43.7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17850 1390 631 0,'0'0'140'0,"0"0"-5"16,0 0-17-16,0 0-11 16,0 0-11-16,0 0-49 15,0 0 9-15,0 0-37 16,0-97-16-16,0 100-6 16,0 27 5-16,-13 10-2 15,4 7 7-15,-1 3 2 16,10-4-9-16,0 1 0 0,0-5 1 15,0-11-6-15,32-8 5 16,5-13-3-16,23-10-3 16,8 0 12-16,15-24 1 15,-6-16-7-15,-8-11 2 16,-9-1 3-16,-24 0-5 16,-4 1 0-16,-13 11 6 15,-19 5 7-15,0 11-13 16,0 10 3-16,0 5 2 15,0 6-3-15,0 3-2 16,0 0 0-16,0 0 0 16,-10 9-17-16,10 15 17 15,0-1 0-15,0 3 1 0,0 3-8 16,0 1 3-16,32-1-2 16,5 0 5-16,4 2-5 15,-13-1 6-15,4 2 0 16,-14-3 5-16,-9 3-8 15,-9-6 3-15,0 1 0 16,0-6-3-16,-36-7 2 16,-15 0-6-16,-17-8-6 15,-15-6-39-15,5 0-28 16,19 0-73-16,9-14-53 16,13-18-108-16</inkml:trace>
  <inkml:trace contextRef="#ctx0" brushRef="#br0" timeOffset="375">18107 664 582 0,'0'0'133'15,"0"0"-63"-15,0 0-4 16,0 0 36-16,0 0-82 15,0 0-19-15,-119 14-1 16,110 36 8-16,-5-1-8 16,14-8 0-16,0-9 3 15,23-11-2-15,4-7 0 16,5-8-1-16,-4-6 26 0,4 0-17 16,-5-2 29-16,-8-28-1 15,-6-6-2-15,-13-4 44 16,0-3-74-16,0 5 6 15,-32 6-4-15,5 7-1 16,-5 15-7-16,4 10 1 16,5 0-29-16,23 31-59 15,0 22-61-15,32 8-100 16</inkml:trace>
  <inkml:trace contextRef="#ctx0" brushRef="#br0" timeOffset="3226">24231 1308 809 0,'0'0'136'0,"0"0"-65"16,0 0 16-16,0 0 47 15,0 0-57-15,0 0-26 16,14-134 5-16,-37 134-50 15,-13 0 12-15,-15 9-18 16,-17 26 1-16,17 14-9 16,-8 3 7-16,31 7 1 15,5-3-6-15,23-7 5 16,0-7-5-16,23-14 2 16,23-13-17-16,4-13 19 0,1-2-8 15,8-8 10-15,-22-27 8 16,4-9-1-16,-9-8-1 15,-4-3 6-15,-28-2-8 16,9 5 32-16,-9 8-36 16,0 10 10-16,-9 14 5 15,-19 8-8-15,-13 12-2 16,9 0-5-16,-14 23 0 0,5 20-8 16,13 10 5-1,28 3-3-15,0-4 2 0,0-5-7 16,28-7 4-16,13-8 7 15,5-10-11-15,13-11 0 16,10-11 11-16,4 0 0 16,5-17 3-16,-9-21 6 15,-1-5-7-15,-8 7 7 16,-19 0-5-16,-13 8 25 16,-19 9-24-16,9 11 8 15,-18 5 0-15,14 3-13 16,-5 0 0-16,9 26-7 15,1 13 7-15,3 4-6 16,6-2 6-16,-5-6 0 16,4 0-1-16,24-6-53 15,-1-6-58-15,19-11-111 16,-1-12-182-16</inkml:trace>
  <inkml:trace contextRef="#ctx0" brushRef="#br0" timeOffset="896">19892 1127 836 0,'0'0'130'0,"0"0"-31"0,0 0-6 16,0 0-7-16,0 0-55 15,0 0-21-15,-9 56-5 16,9 11 37-16,-9 2-18 16,9 8 0-16,0-2-19 15,0-2 1-15,0-8 1 0,-14-16 0 16,14-18-7-16,0-15 0 16,0-13 3-16,0-3 4 15,-9 0-5-15,0-26 61 16,-1-24-30-16,-8-14-29 15,4-18 13-15,5-14-11 16,0-12 1-16,9-11-2 16,-9-7-5-16,-9 0 0 15,-14 10-2-15,13 14 10 16,-13 20-8-16,14 26 0 16,9 24 2-16,0 16-5 15,9 9 3-15,0 7-15 16,18 3-3-16,51 29 4 0,8 15 14 15,6 8 0-15,-24 7 7 16,1 5-17-16,-33-2 5 16,5-1-11-16,-32-7 16 15,0 1-36-15,0-4 1 16,-50-2-46-16,-10 3-29 16,-8-3-68-16,-1-5-136 15,10-6-356-15</inkml:trace>
  <inkml:trace contextRef="#ctx0" brushRef="#br0" timeOffset="1390">19942 1370 563 0,'0'0'138'0,"0"0"-41"15,0 0 21-15,0 0-45 16,0 0-24-16,0 0-15 15,147-42-16-15,-106 42 13 16,-4 0-26-16,4 27 13 16,-14 14-7-16,-4 9-8 15,-5 1 8-15,-18 8-7 16,0-6 0-16,0-10-5 16,0-6 1-16,0-12 0 0,0-13-4 15,-18-10-2 1,-5-2 6-16,14 0 7 0,-9-23-5 15,18-9 5-15,0-6-7 16,0-3 0-16,0-1 1 16,18-9 3-16,23 4-4 15,-4 6 0-15,22 12 1 16,-17 15-7-16,-15 8 6 16,14 6 0-16,-9 0-1 15,-13 0-4-15,8 18 5 16,-4 8 0-16,-14 3 6 15,0 3-15-15,0 2 9 16,1-4 0-16,-1-4-2 0,4-6 7 16,-3-1-5-1,-1-11 0-15,0-5-34 0,-9-3-73 16,0 0-30-16,0-24-166 16,0-17-185-16</inkml:trace>
  <inkml:trace contextRef="#ctx0" brushRef="#br0" timeOffset="1698">20542 1078 396 0,'0'0'163'15,"0"0"-42"-15,0 0-12 16,0 0-37-16,0 0-31 16,0 0 4-16,-69-76-45 15,60 76-5-15,9 12-1 0,0 11 12 16,0 0-5-16,0-2-1 15,0-1 0-15,18-8-5 16,14-6 10-16,-13-6-5 16,8 0 15-16,5 0 2 15,-13-9 41-15,-10-11-21 16,4-4-11-16,-13 4 13 16,0 0-35-16,0 4 5 15,0 11-9-15,0 5-8 16,0 0 3-16,-13 18-57 15,13 23-49-15,0 11-18 16,0 1-148-16</inkml:trace>
  <inkml:trace contextRef="#ctx0" brushRef="#br0" timeOffset="2487">20926 1466 468 0,'0'0'204'0,"0"0"-67"15,0 0 20-15,0 0-55 16,0 0-22-16,0 0-25 16,0-106-6-16,0 104-1 15,0 2-21-15,0 0-23 16,0 0-4-16,0 0-4 16,0 18 4-16,0 10-2 15,0 6 10-15,0 3-7 16,10-3-1-16,3-2 0 0,6-8-3 15,-10-6 3-15,0-7 0 16,0-7 0-16,0-4 5 16,5 0-5-16,4-15 4 15,1-21-1-15,3-2 11 16,-12 4-13-16,8 2 4 16,-18 11 11-16,9 7-13 15,-9 8 15-15,0 6-18 16,0 0 0-16,9 0-5 15,0 6-6-15,5 20 11 16,-5-3-2-16,10 6 5 16,-10-6-8-16,14 1-2 15,-14-5-20-15,9-12 24 16,-9 2-14-16,14-9 17 16,-5 0-7-16,-8 0 13 0,8-6-6 15,-9-15 0-15,14-1 3 16,-5-2-5-16,1 0 4 15,3 4-2-15,-3 0 0 16,-10 9 8-16,9 4-9 16,-4 4 1-16,-5 3-1 15,9 0-8-15,-8 0 6 16,13 0 3-16,-5 6-3 16,0 12 5-16,23-1-2 15,-13 1 0-15,13-4-5 0,9-2 1 16,-4-10-11-1,-5-2 15-15,-9 0-4 0,-4-2 8 16,-1-30 0-16,-4-6-4 16,-5-9 0-16,-8-5 19 15,-10 2-12-15,0 3 12 16,0 7 19-16,-28 10-23 16,5 16 17-16,14 8-10 15,0 6-20-15,9 0-2 16,0 35-4-16,0 14 4 15,0 4-5-15,0 5 8 16,32-5-3-16,14-3 0 16,4-6-2-16,10-10-6 15,8-5-18-15,10-14-50 0,-5-12-93 16,-18-3-197-16</inkml:trace>
  <inkml:trace contextRef="#ctx0" brushRef="#br0" timeOffset="4128">26474 1438 784 0,'0'0'93'0,"0"0"46"15,0 0-15-15,0 0 4 16,0 0-67-16,0 0-15 16,0-89 12-16,0 66-46 15,19 3 19-15,-10 5-16 16,14 6-11-16,-5 3-1 15,9 6-3-15,5 0-1 16,-4 12-4-16,4 19 2 16,-14 10 3-16,1 3 0 15,-10 0 2-15,-9 0-10 0,0-3-4 16,0-9-3 0,0-12 9-16,0-11-21 0,0-5 27 15,13-4-1-15,6 0 4 16,-1-24 10-16,14-14-13 15,5-3 0-15,4-3 8 16,9 3 0-16,-13 4-8 16,-5 13 0-16,-5 9 6 15,-17 7-16-15,3 8 10 16,6 0-1-16,-10 0-4 16,9 8 0-16,-4 13 5 15,4 6 0-15,-9 4 6 0,10-1-17 16,3-2 11-1,-3-4 0-15,-10-6-5 0,9-6 3 16,5-7-3-16,-14-2 5 16,0-3-13-16,1 0 13 15,22-12 3-15,-5-14 4 16,5 0 3-16,-14 3-8 16,10-1 6-16,-14 6 8 15,-14 6-16-15,0 7 26 16,0 2-25-16,0 3 0 15,9 0-1-15,0 0-18 16,9 8 11-16,1 16 4 16,13 3 6-16,9-7-6 15,-5-2 3-15,6-10 0 0,-6-5-4 16,5-3 12-16,1 0-8 16,-24 0 5-16,9-21-4 15,-27-7 22-15,0-11-12 16,0-1 15-16,-9-5 13 15,-50 5-34-15,-1 7 8 16,24 10-3-16,-15 15-7 16,10 8-1-16,14 0-2 15,-24 18-13-15,15 19-18 16,-6 7-138-16,42-3-113 16,0-12-260-16</inkml:trace>
  <inkml:trace contextRef="#ctx0" brushRef="#br0" timeOffset="4533">28200 1072 650 0,'0'0'337'0,"0"0"-199"16,0-201 32-16,0 143-20 16,-18 14-71-16,-5 11 1 15,14 13-40-15,-1 14-5 16,10 6-3-16,0 0-32 15,0 30-3-15,0 35-8 16,0 19 11-16,0 17 2 16,-9 7-2-16,9 1 0 15,0-10-1-15,0-9 1 0,0-17-14 16,0-17-38-16,19-19-29 16,3-16-12-16,-12-19-37 15,-1-2 24-15,0-2 74 16,-9-37-10-16,9-4 27 15,-9-10 15-15,0-3 0 16,0 4-2-16,0 5 2 16,0 7 0-16,-9 15 12 15,0 4 0-15,9 11 15 16,0 4-14-16,0 4-10 16,59-2-1-16,28 2-4 15,23 2 2-15,-14 0-27 16,-13-3-127-16,-47-8-250 15</inkml:trace>
  <inkml:trace contextRef="#ctx0" brushRef="#br1" timeOffset="87999">17791 5450 397 0,'0'0'275'0,"0"0"-163"0,0 0 16 15,0 0 0 1,0 0-40-16,0 0-25 0,-50 0 23 16,40 0-37-16,10 0 11 15,0-18 14-15,0-2-45 16,0-3 13-16,0-6-6 15,0 2-36-15,0 4 31 16,10 2-31-16,-1 10 1 16,9 6-2-16,5 5-13 15,14 0 14-15,4 0 0 0,0 19 7 16,-4 14-12 0,4 5 5-16,-14 5-11 0,-27 1 10 15,0 3-36-15,0-4 30 16,0-8-2-16,0-11-14 15,0-12 18-15,0-10-6 16,0-2 11-16,0 0 11 16,0-2-8-16,0-22 14 15,0-5-3-15,0-3-11 16,32-3 20-16,-13-3-23 16,-1-3 0-16,14 3 4 15,-5 10 7-15,5 3-12 16,-4 14 1-16,4 8-20 0,-5 3 11 15,15 0 9 1,-6 14 0-16,5 13-11 0,-9 2 9 16,-4 0 1-1,-10-3-14-15,5 0-50 0,-14 1-25 16,10-6-91-16,-1-9-67 16,-4-10-176-16</inkml:trace>
  <inkml:trace contextRef="#ctx0" brushRef="#br1" timeOffset="88204">18716 5283 636 0,'0'0'158'16,"0"0"-41"-16,0 0-3 0,0 0-19 16,0 0-61-16,0 0-11 15,119-46-16-15,-60 37-2 16,-9 0-2-16,1 7-3 15,-5-1-7-15,-24 0-59 16,-3 3-178-16,-10 0-201 16</inkml:trace>
  <inkml:trace contextRef="#ctx0" brushRef="#br1" timeOffset="88452">19288 5003 662 0,'0'0'159'0,"0"0"-17"16,0 0-9-16,0 0-41 0,0 0-8 15,0 0-49-15,13-37-14 16,-13 37-21-16,19 17 10 16,-10 15-10-16,0 12 0 15,0 9 3-15,-9-1 16 16,0 3-19-16,0 1 0 15,9-10-5-15,-9-2 5 16,14-9-25-16,-5-9-171 16,0-10-189-16</inkml:trace>
  <inkml:trace contextRef="#ctx0" brushRef="#br1" timeOffset="88973">19558 4391 625 0,'0'0'204'16,"0"0"-58"-16,0 0-33 15,0 0 54-15,0 0-79 16,0 0-46-16,18-76 8 15,10 76-37-15,13 0 9 16,18 0-12-16,1 24-2 0,-1 2 10 16,1 0-15-16,-14 0-3 15,-5-2 17-15,-9-4-6 16,-23-1-2-16,0 0-2 16,0 10-1-16,-9 9 17 15,0 15-17-15,0 11 4 16,0 6 26-16,-9 5-32 15,0 5 10-15,9 1-10 16,0 7 6-16,0-3 2 16,0 2-12-16,-9 1 0 15,9-1-4-15,0 1 13 16,0-1-9-16,0 0 0 16,9-3 8-16,18-4-12 15,5-11 4-15,-13-16 0 0,-10-13-4 16,-9-7 13-16,0-10-9 15,0-8 0-15,-18-4-16 16,-33-7 13-16,-36-2-87 16,-13-2-77-16,-19 0-209 15,-10 0-640-15</inkml:trace>
  <inkml:trace contextRef="#ctx0" brushRef="#br1" timeOffset="95761">21508 5121 414 0,'0'0'227'16,"0"0"-130"-16,0 0 57 15,0 0 6-15,0 0-13 16,0 0-48-16,0 0-14 15,23-15-6-15,-23-3-49 16,0 1 10-16,-23-1-2 16,4 4-23-16,-8 0 16 15,4 2-26-15,-4 8 0 16,-5 4-4-16,-5 0 2 16,-4 0-3-16,4 16 0 0,-4 18 0 15,9 13-9-15,23 3 9 16,0-1-4-16,9 1 1 15,0-10-23 1,32-4 22-16,-5-13-3 0,5-8-13 16,-4-10 19-16,-1-5-23 15,14 0 24-15,-9 0 7 16,-4-20 1-16,-10-9-1 16,5-4 1-16,-14 2-6 15,9-3 21-15,-18-3-21 16,10 5 7-16,-10 3 8 15,0 6-11-15,0 8 3 16,0 6-2-16,0 7-2 0,0-1 2 16,0 3-7-1,0 0-1-15,0 0-4 0,0 0-13 16,0 11 11-16,23 19 4 16,-14 10 3-16,18 4-1 15,-9-3 1-15,14-6 0 16,10-6-2-16,-15-11 11 15,5-6-9-15,-14-3 0 16,1-9 2-16,-1 0 5 16,14 0-3-16,-14-9-4 15,14-27 10-15,-4-8 0 16,4-8-10-16,-5 5 0 16,-17 2 5-16,-1 14-1 15,5 11-2-15,-14 11-2 0,0 4 5 16,0 5-1-16,0 0-8 15,9 0 3-15,0 5-10 16,18 22-2-16,-4 6 13 16,5 0 0-16,-10 0-2 15,5-4 6-15,-5-9-4 16,-9-5 0-16,14-9 9 16,-23 0-17-16,0-6 8 15,9 0 0-15,-9 0 3 16,9 0 5-16,1 0 1 15,-1-12-9-15,0-17 5 16,14-6-2-16,-5 0-3 16,-9 3 0-16,0 8-4 0,1 13 12 15,3 8-8-15,-13 3 0 16,10 0-10-16,8 0 1 16,0 21 3-16,14-3 6 15,-14 4-7-15,15-1 11 16,-15-7-4-16,9 0 0 15,-4-2 3-15,-5 3-5 16,10-7 2-16,-14 1 0 16,-5-6-7-16,9-3 14 15,-9 0-10-15,23 0 3 0,-4-26 0 16,13-6 2 0,-4-3-2-16,-5 0 0 0,4 6 2 15,-4 8 5 1,-13 7-9-16,-10 8 2 0,5 3 0 15,-14 3-4-15,0 0 4 16,0 0-8-16,0 0 7 16,0 0-22-16,0 0 23 15,0 3-1-15,0 0-3 16,0-3-8-16,0 0 10 16,0 0 2-16,0 0-3 15,0 0 8-15,0 0-1 16,-33 0-4-16,6 0 5 15,-5 0-11-15,14 0 6 16,-14 0-7-16,22 15 2 0,-8 14 3 16,9 4 1-1,9 10 1-15,0-3 0 0,0-2-6 16,9-6 6-16,19-9-15 16,4-7 3-16,-14-11-9 15,0-5 20-15,14 0 0 16,-23 0 1-16,10-23 4 15,4-12-2-15,-14-12-2 16,0-8 15-16,0-13-11 16,0-7 9-16,5-7 0 15,-14-5-11-15,0-4 20 16,0 1-19-16,-14 12 9 0,-4 19 2 16,-9 23-5-1,13 22 1-15,5 14-8 0,9 0-2 16,0 46-5-16,23 33-4 15,13 24 9-15,15 5-5 16,-1-4 15-16,-14-13-10 16,6-15 0-16,8-15 0 15,-13-20-7-15,13-12 7 16,10-14-14-16,8-15 10 16,-8 0-84-16,-1-15-168 15,-27-14-185-15</inkml:trace>
  <inkml:trace contextRef="#ctx0" brushRef="#br1" timeOffset="97351">24511 4812 235 0,'0'0'491'0,"0"0"-354"15,0 0-18-15,0 0-32 16,0 0-2-16,0 0-25 16,-101-95-24-16,83 95 13 0,-1 18-44 15,-13 23 2-15,14 15-3 16,9 2 1-16,9 6 0 15,0-3-5-15,0-2 3 16,27-1 0-16,24-11-3 16,-1-9 0-16,-13-12 4 15,4-12-1-15,0-14-3 16,-14 0 11-16,15 0-11 16,-15-30 20-16,14-15-19 15,-13-8 0-15,-10-9 23 16,5-4-8-16,-23-10 30 15,9-15-16-15,-9-2-6 0,0-4 6 16,0 17-22 0,-18 22 6-16,-5 19 19 0,5 24-14 15,8 13 7-15,10 2-26 16,-9 6 0-16,9 48-2 16,0 31-8-16,0 27 10 15,0 4 2-15,0-8 5 16,28-9-7-16,4-17 0 15,4-18 4-15,-4-21-9 16,-4-17 5-16,-5-10 0 16,-5-8-4-16,-9-8 12 15,0 0-8-15,1 0 3 0,12-14 0 16,6-22 9 0,13-7-12-16,-4-4 0 0,13 6-2 15,-18 9 7-15,-14 17-5 16,-8 7 0-16,-1 8 5 15,-9 0-17-15,9 0 8 16,14 6 2-16,-5 17-4 16,10 3 4-16,4-1 2 15,-5 0 0-15,5-1 2 16,5-10-12-16,-5-2 10 16,-5-6 0-16,-4-4-3 15,-14-2 10-15,10 0-7 16,-10-23 1-16,0-15 7 15,5-2-2-15,-5-7-4 16,-9 0-1-16,0 3 12 0,0 6-8 16,0 9 3-16,-23 11 11 15,14 10-16-15,-10 8 9 16,1 0-12-16,9 2-2 16,-5 35-6-16,5 9 12 15,9 6-4-15,0-2 0 16,23 2 3-16,23-5-8 15,4-7 5-15,10-7 0 16,-1-13-4-16,1-11 5 16,-10-9-1-16,19 0 0 15,-10-29 5-15,1-21 0 16,-1-10-5-16,-13-2 0 16,-14-2 5-16,-14-2 4 0,-18 6-4 15,0 7 8-15,-9 4-6 16,-18 14 30-16,-5 14-36 15,22 9 12-15,1 7 6 16,9 5-15-16,0 0-6 16,0 0 2-16,0 0-5 15,0 17 3-15,0 13 2 16,0-1 0-16,0 0-6 16,0-8 15-16,0-5-9 15,0-4 0-15,9-8 2 16,-9-2-5-16,0-2 3 15,0 0-5-15,0 0 0 16,0 0-61-16,0 0-10 16,0 15-50-16,0 2-91 15,-9 4-1-15,0 5-100 0,9-6-285 16</inkml:trace>
  <inkml:trace contextRef="#ctx0" brushRef="#br1" timeOffset="98361">26236 4828 473 0,'0'0'140'0,"0"0"-17"16,0 0 13-16,0 0-21 15,0 0-21-15,0 0-26 16,-41-78 4-16,32 75-2 15,0-1-25-15,-10 4 10 16,-3 0-41-16,3 0-12 0,-8 25 8 16,-5 4-10-1,13 2 0-15,1 11 0 0,4-2 9 16,5 7-9 0,9 5 0-16,0 4 1 15,9-3-6-15,42-3 7 0,-1-10-2 16,10-11 0-16,-1-14 8 15,1-12-4-15,-10-3 8 16,5-12-9-16,-5-32 14 16,10-5-11-16,-19-19 21 15,-4-5 19-15,-5-11-21 16,-14-7 3-16,-9-2-2 0,-9-4-6 16,0 7 13-1,-18 16-31-15,-10 15 10 0,5 23 21 16,5 19-32-16,9 11 15 15,9 6-16-15,0 9-12 16,0 52 12-16,0 29-9 16,0 19 9-16,27 1 3 15,-17-2 4-15,12-8-7 16,-12-10 0-16,-1-5 4 16,0-15-8-16,0-15 4 15,-9-21 0-15,0-12-4 16,0-14 15-16,0-8-11 15,0 0 0-15,0 0 7 16,0 0 5-16,0-18-12 16,14-14 0-16,-5-14-2 0,9-7 7 15,10-5-5-15,13 5 0 16,0 13 6-16,-23 10-17 16,1 18 11-16,-10 9-9 15,14 3 8-15,-5 0-18 16,0 0 17-16,5 24-3 15,-14 6-10-15,1 1 12 16,-10-2-14-16,0-2-14 16,0-4 8-16,0-3-25 15,-10 1 24-15,-22-6 9 16,5-1-12-16,-5-8 27 16,14 3-13-16,18-7 13 0,0-2-6 15,0 4 6 1,0 1-3-16,18 1 0 0,23 5 3 15,0 1 5-15,10 0-5 16,4-6 0-16,4 0 4 16,10-6-4-16,4 6-1 15,14-1-103-15,0 4-78 16,-5-3-161-16</inkml:trace>
  <inkml:trace contextRef="#ctx0" brushRef="#br1" timeOffset="99097">28122 4957 752 0,'0'0'206'16,"0"0"-51"-16,0 0-4 15,0 0 1-15,0 0-72 16,0 0-35-16,0-134 6 15,0 134-45-15,-9 0-2 16,9 0-4-16,0 23-10 16,0 15 10-16,0 9 0 15,0 5 4-15,27-5-4 16,-8 3 0-16,22-9 0 0,0-12-1 16,-4-9 11-16,22-17-10 15,1-3 4-15,8-3 0 16,-8-35 16-16,-1-8-20 15,1-7 16-15,-19-9 19 16,-13-6-20-16,-10-9 13 16,-4-6-5-16,-14-1-15 15,0 6 21 1,0 7-16-16,-32 17 3 0,4 13 5 16,5 17-19-16,14 16 13 15,0 8-15-15,9 0-5 16,0 38 5-16,0 31-15 15,0 31 15-15,0 17 4 16,0 8 6-16,18 19-10 0,-9 15 0 16,14 11 2-16,-14 7-9 15,10 1 7-15,-10 0 0 16,23-12-9-16,-14-34-10 16,14-37-24-16,-4-39 2 15,4-32 6-15,-5-24 33 16,14 0-8-16,19-50 10 15,9-17 5-15,-10-17 5 16,1-10-10-16,-33 3 0 16,-9 0 2-16,-18 7-1 15,0 9-1-15,-9 11-7 16,-27 5 4-16,-6 15-38 16,10 6 23-16,23 15 7 0,0 8-9 15,9 4 19-15,0-4-33 16,32 0-15-16,5-2 25 15,13 0-3-15,-22-3-17 16,13-4-42-16,-9 0-11 16,-23 1-15-16,-9 0 5 15,0-1-42-15,0-1-243 16</inkml:trace>
  <inkml:trace contextRef="#ctx0" brushRef="#br1" timeOffset="99537">28012 4525 473 0,'0'0'236'16,"0"0"-80"-16,0 0 6 16,0 0-69-16,0 0-13 15,0 0-12-15,-100-104-51 16,72 104 5-16,-13 31-16 0,23 13-4 16,-1 6 13-16,19-1-12 15,0-5-2-15,0-14 1 16,9-13 12-16,19-14-11 15,13-3 16-15,0 0 14 16,-4-20 47-16,-5-16-33 16,-14-4-11-16,-9-4 15 15,-9 3-32-15,0 6 0 16,0 6-19-16,-27 11-4 16,-23 9 3-16,-10 9-52 15,-27 12-145-15,5 35-200 16</inkml:trace>
  <inkml:trace contextRef="#ctx0" brushRef="#br0" timeOffset="12295">12312 1650 561 0,'0'0'178'0,"0"0"-58"16,0 0 5-16,0 0-30 0,0 0-40 15,0 0-15-15,0-158 5 16,0 147-30-16,0 11-4 16,0 0-5-16,0 0-3 15,23 0-6-15,-5 2-5 16,9 22 0-16,-4 8 6 15,-14 8-19-15,1 7 5 16,-10 3 14-16,0-6-21 16,0-7 2-16,0-10-8 15,0-12-19-15,0-13 35 16,0-2 4-16,0 0 9 0,9 0 13 16,0-6-9-16,32-27 9 15,-13-7-8-15,13-6-4 16,0-6 28-16,5 2-29 15,-5 3 14-15,-14 6 3 16,-4 15-16-16,-4 12 7 16,-19 6 8-16,0 8-11 15,0 0-2-15,9 0-3 16,-9 0-16-16,23 19 15 16,-5 13-8-16,0 4 8 0,-9 1 1 15,14-1 0 1,-14-8-7-16,10-2 7 0,-1-7 0 15,-4-8-3-15,4-5 3 16,-9-6 0-16,10 0 0 16,3 0 2-16,6-12 5 15,-10-14-3-15,5-10-4 16,5 1 16-16,-28 0-13 16,9 0 24-16,-9 3 9 15,0 3-18-15,0 9 16 16,0 5-20-16,0 10-3 15,-9 5 0-15,9 0-11 16,0 2-10-16,-10 26-11 16,10 15 21-16,0 6-4 15,0 0 4-15,0-4 0 0,10-7-1 16,31-11-20-16,0-5 13 16,-14-7 0-16,1-7-15 15,4-5 15-15,-14-3 0 16,5 0 8-16,5-17 1 15,-10-15 8-15,14-6-7 16,-14-3 2-16,-9 2-2 16,1 5 21-16,-10 1-13 15,0 13-1-15,0 12 21 16,0 4-17-16,0 4 7 16,0 0-20-16,0 0-16 15,0 0 13-15,0 12-19 0,0 14 22 16,0 6-2-16,0-3 0 15,22 1 2-15,-12-4 0 16,8-6-10 0,0-4 7-16,5-7-11 0,-5-7 1 15,-8-2 7-15,12 0 2 16,-12 0 4-16,8-11 0 16,14-13 3-16,-5-2 4 15,-8-1-7-15,4 7 0 16,-5 2 5-16,-9 10 0 15,-9 2 0-15,0 6-4 16,0 0 4-16,0 0-10 16,0 0 0-16,18 0-2 15,5 19 1-15,-14 3 1 16,10 4 5-16,-10 0 0 0,14-6-1 16,-14-4-6-1,9-5 4-15,-9-6 3 0,1-1-5 16,3-2 7-16,-4-2-2 15,-9 0 0-15,10 0 1 16,-1-6 9-16,9-16-10 16,5-2 0-16,-5 6-2 15,-9 4 9-15,1 8-7 16,-10 0 0-16,0 6 5 16,0 0-12-16,9 0 4 0,-9 0-4 15,23 0 4 1,-14 6 1-16,9 3 2 0,-9 0 0 15,14-4 0-15,-14-2-5 16,0 1 5-16,1-4 0 16,-10 0-1-16,0 0 7 15,0 0-6-15,9 0 1 16,0-4 3-16,5-7 1 16,-14 0-5-16,9 4 0 15,-9 4-2-15,0 0 5 16,0 3-6-16,9 0 0 15,9 0-6-15,14 6-2 16,5 6 11-16,4-1 0 0,-13-5-2 16,13-6 8-1,0 0-6-15,-4 0 0 0,13 0 3 16,0-26 4-16,1-6-6 16,-6-11-1-16,6-7 12 15,-10-9-10-15,-23 1 21 16,-9-1 11-16,-9 1-4 15,0 12 15-15,0 8-14 16,-18 12-8-16,0 14 16 16,4 6-29-16,14 6 7 15,0 0-17-15,0 20-25 16,0 38 17-16,0 19 6 16,0 8 2-16,14-4-2 15,-5-6 8-15,9-4-12 0,-18-10 6 16,9-14-30-1,1-15 15-15,-10-15-24 0,0-11 20 16,0-3 18-16,0-3 2 16,13 0 6-16,-3 0 8 15,8-26-7-15,14-12-2 16,-5-6-6-16,15 3 0 16,-6 3-1-16,-13 12 7 15,-5 12-6-15,-18 10 0 16,9 4-2-16,1 0 0 15,8 16-19-15,5 18 13 16,-5 7 8-16,-9-1-10 16,-9-2 10-16,0-5 0 0,0-7-19 15,0-6 16 1,-27-7-39-16,-14-8-16 0,4-5 35 16,-13 0 9-16,18 0 14 15,13 0 0-15,1-3 1 16,18-3 14-16,0 0-14 15,0 1 1-15,0 2-2 16,0-3 5-16,9 0-8 16,28 0 3-16,-5 0 0 15,9 0-5-15,-14 0 5 16,15-2 0-16,-6-6-1 16,5-4 5-16,-4-6-4 15,4-4 11-15,1-5-9 16,-15-5 16-16,-4-2-9 0,-5-2 11 15,-18 2 21-15,0 5-25 16,0 5 33-16,0 13-14 16,-9 6-20-16,-14 7 18 15,14 4-33-15,9 0-4 16,-9 10-9-16,-9 33 1 16,8 16 12-16,-3 4 0 15,13-4 6-15,0-3-14 16,0-13 7-16,23-8-14 15,4-11 10-15,5-6-20 16,-14-13 23-16,10-5-4 16,13 0 6-16,0-5 3 15,5-25-2-15,-5-8-1 0,0-3 4 16,5-3 5 0,-14 0-8-16,-14 4-1 0,15 8 4 15,-24 14-1-15,0 7-3 16,0 11 0-16,0 0-2 15,14 5-16-15,-5 25 17 16,1 4-1-16,-10 7-2 16,14 1-2-16,-14-8 6 15,9-4 0-15,23-10-2 16,10-5 10-16,17-15-8 16,10 0 2-16,23-9 1 15,-14-29 3-15,-9-6-6 0,-46-9-3 16,-32-8-164-1,-92-9-751-15</inkml:trace>
  <inkml:trace contextRef="#ctx0" brushRef="#br0" timeOffset="-19524">433 1008 881 0,'0'0'206'0,"0"0"-64"16,0 0-1-16,0 0-6 16,0 0-58-16,0 0-22 15,0 0-9-15,0 0-28 16,-32-50-3-16,32 65-14 15,0 26 2-15,0 11 3 16,0 7-6-16,0-1 0 16,0-8-1-16,0-9 3 15,0-7-4-15,41-14-5 16,-13-10-18-16,13-10 18 0,19 0 0 16,-1-47 7-16,19-16 5 15,0-18-1-15,-10-2-3 16,-17-8 1-16,-28-4 1 15,-14-20 13 1,-9-11-12-16,0-8 3 0,-9-3 3 16,-23 8-6-16,-19 28 0 15,6 27-4-15,-6 31 2 16,-8 31-7-16,-1 12 3 16,-31 27 2-16,-6 50-3 15,-22 21 6-15,0 18 0 16,23 7-3-16,28-4 2 0,36-5-10 15,32-6 1 1,0-2-4-16,59-13 5 0,10-6-23 16,9-5 10-16,4-10-11 15,-13-5-5-15,-10-11 10 16,1-6-25-16,-5-15-3 16,-5-6 17-16,0-9 9 15,-8-9 9-15,-15-1 13 16,5-4 4-16,-14-4-3 15,-18-2 4-15,0 0 0 16,0 0 0-16,0 0-44 16,0 0-60-16,0 0-54 15,0-18-31-15,0-8-29 0,9-7-183 16</inkml:trace>
  <inkml:trace contextRef="#ctx0" brushRef="#br0" timeOffset="-18617">996 1218 549 0,'0'0'203'16,"0"0"-103"-16,0 0 34 16,0 0-9-16,0 0-24 15,0 0-10-15,37-126-25 16,-37 126-16-16,0 0-22 16,0 0-28-16,0 4 0 15,0 22-1-15,0 9 1 16,0 3 3-16,9 2-1 15,-9 1-2-15,14-3 0 0,-5-3 3 16,9-8-4-16,1-11 1 16,13-9-6-16,-14-4 3 15,14-3 4-15,-14 0-1 16,10-18 10-16,4-19-8 16,-5-8 15-16,5-4 12 15,-4 3 14-15,-19 8 10 16,5 5-12-16,-14 16-1 15,0 8-5-15,0 3-22 16,0 6-2-16,0 0-11 0,-14 0-9 16,14 26 8-1,0 13 1-15,0 4 3 16,0-9-3-16,32 2 0 0,28-12-1 16,17-11-6-1,10-13-9-15,5 0 12 0,-5-8-4 16,-19-27 8-16,-8-8 3 15,-10-5 1-15,-31 2 0 16,-6-3 2-16,-13-1-1 16,0 0 12-16,-32 7-10 15,-9 11 1-15,5 8 0 16,17 12-5-16,-4 12-3 16,14 0 0-16,0 21-2 15,0 29 0-15,0 10 2 16,9-4 0-16,0-9 0 0,0-9-2 15,36-12 2-15,15-8-9 16,17-12-4-16,1-6 10 16,32-4 1-16,-14-28 2 15,4-8-2-15,-22-1 7 16,-23-3-5-16,-14-3 4 16,-14 1 1-16,-18-1 5 15,0 0-3-15,0 12-4 16,-27 12 8-16,4 11-9 15,4 9-2-15,-8 3 0 16,-5 9-3-16,4 33 0 16,-4 10 3-16,23 3 0 15,9-5-3-15,0-1 3 16,32-5 0-16,5 2 0 0,13-4 4 16,-9-4-9-16,5-4 2 15,-14-1-1-15,-4-7 3 16,-5-3 1-16,-14-6 0 15,-9-2 0-15,0-6-3 16,-9 0 0-16,-51 0 0 16,-22-4 2-16,4-2-12 15,0 3-7-15,28-6-17 16,31 0-57-16,10 0-83 16,9 0-99-16,9-23-146 15</inkml:trace>
  <inkml:trace contextRef="#ctx0" brushRef="#br0" timeOffset="-18331">470 1906 844 0,'0'0'157'15,"0"0"-113"-15,0 0 82 16,0 0 36-16,0 0-37 16,0 0-32-16,444-87-23 15,-165 34-26-15,5-2-21 16,-28 8-18-16,-27 3 8 0,-23 9-12 16,-46 9-1-16,-54 11 0 15,-47 10-42-15,-36 5-76 16,-23 0-133-16,-69 17-168 15</inkml:trace>
  <inkml:trace contextRef="#ctx0" brushRef="#br0" timeOffset="-18106">452 2213 824 0,'0'0'103'16,"0"0"14"-16,0 0-5 0,0 0-2 15,0 0 15-15,334-70-34 16,-105 11-7-16,18-2-59 16,0 0-12-16,-14 5 2 15,-13 9-10-15,-50 9 1 16,-42 10-6-16,-41 10-8 16,-60 9-48-16,-27 9-185 15,-9 0-213-15</inkml:trace>
  <inkml:trace contextRef="#ctx0" brushRef="#br0" timeOffset="-6162">4379 873 427 0,'0'0'193'0,"0"0"-36"15,0 0-29-15,0 0 22 16,-18-148-47-16,-5 110-11 16,5-4-14-16,-1 5-27 15,10 6 19-15,-14 9-20 16,14 11-30-16,0 6 32 15,9 5-37-15,0 0-8 16,-18 0-7-16,-5 41 3 16,-14 24-3-16,-4 20 0 0,4 8 4 15,5 1-6 1,14 3 2-16,18-7 0 0,0-5-2 16,27-9-2-16,42-15 1 15,0-17-14-15,4-18-11 16,5-18 21-16,-10-8-18 15,-8 0 25-15,9-26-1 16,-10-12 2-16,1-11 7 16,-10-13-3-16,-13-10-2 15,4-10 13-15,-14-9-15 16,5 3 0-16,-32 10 6 16,0 17-5-16,0 20 5 0,0 18 11 15,0 11-15-15,-23 9 10 16,-4 3-13-16,-5 12-2 15,-5 46-3-15,-13 25 3 16,22 15 2-16,6 5 0 16,22-2 2-16,0 1-7 15,0-11 5-15,0-13 0 16,32-19-8-16,-23-19 14 16,18-16-11-16,-13-12 5 15,4-7-8-15,-9-5 6 16,10 0-4-16,13-25 6 15,18-23 9-15,-4-7-8 16,13-1 7-16,-17 13-8 16,-15 11 5-16,-4 17-7 15,-14 10 2-15,0 5-2 0,10 0-3 16,3 0-8 0,6 23 13-16,4 6 0 0,-14-2-4 15,10 2-3-15,4-6 7 16,-5-6 0-16,5-5-7 15,-13-6 9-15,-1-3-2 16,-9-3 0-16,14 0-1 16,-14-12 1-16,19-20 2 15,-15-6-1-15,6-3 8 16,-19 4-3-16,0 2-5 0,0 5 4 16,-10 12 1-16,-12 4 13 15,3 8-19-15,1 4 1 16,-5 2-7-16,14 0 6 15,0 8-4-15,9 27 2 16,0 9-4-16,0 2 3 16,9-4 3-16,23-4-14 15,5-12 14-15,4-6-13 16,-9-11 13-16,4-9-4 16,15 0 5-16,-10 0-1 15,5-17 0-15,13-13 2 16,-18-2-1-16,-4 0 0 15,-5-1-1-15,-4 7 2 16,-6 9 6-16,-3 8-9 0,-10 9 1 16,14 0-8-16,-5 0 3 15,0 9-5-15,-8 8 10 16,-1-2-4-16,4-6-1 16,-3-4 4-16,-10-5 1 15,0 0 0-15,0 0 2 16,0 0 0-16,0 0 2 15,0-14 3-15,-23-3-2 16,4-2 1-16,-8 8-6 16,18 4 1-16,-14 2-5 15,14 5 4-15,0 0-1 16,-10 6-1-16,-4 27-6 16,14 7 6-16,0 5 2 0,9 0-2 15,0 0-12-15,9-5 14 16,32-4-5-16,19-13 1 15,-1-7-4-15,1-16 8 16,-5 0 0-16,18-11 0 16,-4-21-6-16,-23-6 7 15,4-5-1-15,-18-7 10 16,-5-5-6-16,-17-12 18 16,-1-6-3-16,-9 0-11 15,0 3 16-15,0 12-22 16,-9 14 4-16,-10 17 7 15,19 16-3-15,0 11-4 16,0 0-6-16,0 35-14 0,19 29 5 16,3 23 9-16,-12 10 0 15,-10 5-3-15,0 0 7 16,0-8-11-16,-32-10 7 16,4-17-22-16,19-23 15 15,-14-18-21-15,23-20 28 16,0-6-9-16,0 0 18 15,0-24 8-15,0-22-7 16,0-15-9-16,0-7 25 16,23-4-22-16,4 5-4 15,15 11 4-15,-6 16 0 16,-4 12-4-16,-4 15 0 16,22 9-11-16,-9 4 7 0,10 0 2 15,-6 15 2-15,-13 15-6 16,-13 2-6-16,-1 6 12 15,-18 0-13-15,0 5-5 16,-27 1 12-16,-33 2-11 16,10-2 8-16,-1-5 6 15,15-13-9-15,13-10 11 16,23-6-2-16,0-4 2 16,0-6-9-16,0 2 10 15,0 2 0-15,32-2-7 16,18 5 3-16,19-2 4 15,0 1 0-15,8-4 7 16,15 8-18-16,-23-5-6 16,8 4-124-16,-17-3-83 0,-1-4-164 15</inkml:trace>
  <inkml:trace contextRef="#ctx0" brushRef="#br0" timeOffset="-4280">10545 1638 455 0,'0'0'202'16,"0"0"-45"-16,0 0-10 0,0 0-33 15,0 0-12-15,41-163-12 16,-41 131-31-16,0 2 14 16,0 4-16-16,-18 3-20 15,-14 6 6-15,13 8-35 16,1 3 10-16,4 6-6 15,-4 0-7-15,-19 2 5 16,-4 30-10-16,0 15-2 16,14 9-9-16,17 5 8 15,10 3 3 1,0 0-2-16,10-8-2 0,26-15-3 16,5-12 1-16,10-18-25 0,-15-11 28 15,6 0 3-15,-1-17 0 16,-14-21 15-16,5-8-10 15,-13-5 9-15,-10-1-5 16,-9 5 0-16,0 10 13 16,0 11-19-16,0 14 14 15,0 9 0-15,0 3-9 16,0 5-16-16,0 43-2 16,0 10 10-16,0 11-1 15,9-1 1-15,41-10 0 16,1-9 0-16,8-7 5 15,10-19-5-15,-1-12 0 16,10-11-11-16,0 0 7 0,-5-26-44 16,-27-20-85-16,-14-13-110 15,-32-8-262-15</inkml:trace>
  <inkml:trace contextRef="#ctx0" brushRef="#br0" timeOffset="-5420">8206 1513 780 0,'0'0'193'0,"0"0"-53"16,0 0-7-16,0 0-6 16,0 0-67-16,0 0-14 0,0-111-14 15,0 111-25-15,0 0-14 16,0 0 6-16,0 26 1 15,0 9-6-15,14 3 6 16,4 0 0-16,0 0 2 16,5-9 2-16,14-3-4 15,4-12 0-15,-5-2 2 16,24-12-4-16,-1 0 4 16,1-2-2-16,-10-30 23 15,10-13-21-15,-19-7 31 16,-4-12 0-16,-5-7-7 15,-5-2 18-15,-18 0-22 16,-9 10-7-16,0 10 24 16,0 13-37-16,0 14 23 0,0 11-17 15,0 8-8-15,0 7 9 16,0 0-9-16,0 36-4 16,0 33-10-16,0 28 24 15,-18 17-11-15,-9 17 1 16,-15 15 0-16,-8 14-3 15,0 19 3-15,22-2-14 16,19-14 12-16,9-26-26 16,9-34 22-16,28-37 3 15,13-22 6-15,-9-17-9 16,-13-15 6-16,4-12 0 16,4 0-4-16,6-9 15 15,8-26-10-15,-13-15-1 0,13-11 3 16,0-18-3-16,-22-14 0 15,-5-9 0-15,-23-1-2 16,0 7 14-16,-23 16-12 16,-32 15 0-16,-18 21 1 15,27 15-14-15,14 11 9 16,23 12 2-16,9 4-6 16,0-4-19-16,41-6-6 15,18-2-12-15,19-7-15 16,-9 5 16-16,-19 6-55 15,-22 2-1-15,-19 1 24 16,-9 1-16-16,0-3 12 16,0-5-71-16,-18-6-70 0</inkml:trace>
  <inkml:trace contextRef="#ctx0" brushRef="#br0" timeOffset="-4999">8137 958 546 0,'0'0'168'0,"0"0"-44"15,0 0 8-15,0 0-37 16,0 0-16-16,0 0-13 15,0-91-54-15,0 91 0 16,0 0-12-16,0 0-15 16,0 4 11-16,0 16 4 15,14-2 0-15,13 2 0 16,1-8 12-16,13-3-10 16,-23-4 1-16,14-5-1 15,-23 0 19-15,1 0 5 16,-1-8 26-16,-9-17 13 15,0-1-42-15,-19 1 7 16,-22 1-30-16,-4 4 10 0,-6 6-16 16,1 8 6-1,9 6-32-15,13 0-65 0,19 32-141 16,9 14-50-16</inkml:trace>
  <inkml:trace contextRef="#ctx0" brushRef="#br1" timeOffset="56909">809 3415 624 0,'0'0'394'0,"0"0"-255"16,0 0-8-16,0 0-2 15,0 0-22-15,0 0-66 16,0-33-3-16,0 33-16 16,0 0-21-16,0 0-1 15,0 21-1-15,0 13 1 16,0 13 6-16,0 0 4 0,-23-4-8 15,14 1-2-15,-10-6 3 16,10-9-2-16,0-11-1 16,9-10 0-16,0-8 1 15,0 0 8-15,0 0 8 16,0 0 23-16,0-14-10 16,9-21 18-16,9-20-28 15,15-25-15-15,-6-11 4 16,0-21-2-16,15-11-5 15,-10-3-2-15,4 16 4 16,-17 28-4-16,4 36 0 16,-14 28 0-16,0 16-1 15,-9 2-10-15,9 0 6 16,23 44-11-16,-5 28 16 16,6 27-2-16,-15 15 2 0,0 8 0 15,-9-11-2-15,14-12-5 16,-5-17 6-16,1-16-8 15,-5-15-19-15,4-19 0 16,-9-14-29-16,-9-10 0 16,0-8 27-16,0 0 6 15,-9 0 20-15,-42-26 1 16,-17-12-5-16,-10-9 1 16,-14 1 7-16,5 3 0 15,-13 4-2-15,22 10 8 16,18 9-6-16,24 14 0 15,13 2 3-15,23 4-13 0,0 0 5 16,23 0-27-16,36 25 29 16,28-9 0-16,9-7 3 15,14-9 0-15,0 0 3 16,-23 0 1-16,-4-7-3 16,-47-6 15-16,-4 0 27 15,-13 6-25-15,-10 1 22 16,-9 2-3-16,0 4-15 15,0 0 10-15,0 0-31 16,0 0-1-16,0 10 0 16,0 30-9-16,0 19 9 15,0 7 0-15,0 7 4 16,0 2-5-16,0-7 1 16,0-6 0-16,0-7-1 15,0-14 9-15,0-12-8 0,0-11 0 16,0-12 3-16,0-6-8 15,0 0 8-15,0 0-3 16,0-6 18-16,0-32-18 16,0-26 11-16,0-21-11 15,0-18 1-15,0-10-3 16,18-1 2-16,5 15 0 16,-5 29-1-16,0 27 11 15,-4 19-14-15,5 20 4 16,-1 4-20-16,23 0 15 15,9 18 4-15,5 21 0 16,-13 1-7-16,-1 2 3 0,-14-5 4 16,-9-5-10-16,-4-6-9 15,-14 0 7-15,0 1-20 16,-32 2 7-16,-18 0 22 16,-19-2-39-16,23-10 19 15,5-8 3-15,23-6 5 16,18-3 10-16,0 0 6 15,0 0 0-15,0 0-2 16,27 0-16-16,24-6 18 16,-1-17-1-16,19-1 3 15,-10-5 0-15,1 6 1 16,-15-3 1-16,15 5 11 16,-10 4-7-16,-18 5 18 0,-4 6 1 15,-19 3-11-15,-9 3 18 16,0 0-21-16,0 0-5 15,0 0-8-15,0 32 3 16,18 17-3-16,5 16 0 16,-4 5 3-16,-10-3 3 15,-9 3-6-15,0-5 0 16,0-7-7-16,0-3 19 16,-19-12-12-16,1-10 0 15,4-13 1-15,5-11-6 16,0-6 5-16,0-3 0 15,-9 0 25-15,-5-18-24 16,-5-17 11-16,-4-17 2 0,14-12-6 16,9-18 6-16,9-15-14 15,0-7 0-15,27 2 1 16,14 8 10-16,1 13-11 16,-15 25 0-16,14 15 2 15,-13 17-11-15,4 14 5 16,4 6-2-16,6 4 3 15,17 0-2-15,-18 6 3 16,-4 30-7-16,-19 7-2 16,-4 7 7-16,-14 7-8 15,-32 2-2-15,-28-4 2 16,-17-2-47-16,-1-6-15 0,18-10-18 16,37-4-84-1,23-16-73-15,0-8-33 0,42-9-168 16</inkml:trace>
  <inkml:trace contextRef="#ctx0" brushRef="#br1" timeOffset="58786">2484 3546 424 0,'0'0'199'15,"0"0"-37"-15,0 0-12 16,0 0-6-16,0 0-51 16,0 0-20-16,9-117-1 15,-9 117-38-15,9 0-28 16,23 0-4-16,-4 2 2 15,13 21-2-15,0 13-2 0,-4 9 1 16,4 1 4-16,-13 3-5 16,-6-2 0-16,-3-7 1 15,-1-4 2-15,-18-16-3 16,0-7 0-16,0-12 5 16,0-1-10-16,-27 0 5 15,-5 0 0-15,4-17-3 16,10-10 4-16,18-5-1 15,0-5 0-15,0-4 3 16,36-6-8-16,15 3 3 16,-1 1 2-16,0 11 0 15,-13 8 2-15,-5 10-2 16,-14 11 3-16,-18 3-3 16,10 0 8-16,-10 0-8 0,9 5-3 15,0 18-2-15,5 13 10 16,-5-1-4-16,0 0-1 15,9 0 2-15,5-12 0 16,-14-2-2-16,10-12 0 16,-10-7-2-16,9-2 6 15,5 0-4-15,-5 0 9 16,1-8-8-16,3-18 19 16,-12-6-18-16,-10-6 5 15,0-6 24-15,0 4-12 16,-10 1 2-16,-31 9 12 15,0 10-20-15,-5 8 10 16,-4 12-23-16,0 0 0 0,8 6-2 16,6 35 2-16,17 13-1 15,6 3 1-15,13-2 0 16,0-5-6-16,41-12 6 16,18-9 0-16,1-15-3 15,9-14 7-15,-1 0-4 16,10 0 1-16,4-22 4 15,-4-11-2-15,0-1-3 16,-9-1 0-16,-10 0 3 16,-18 5 4-1,-13 10-7-15,-10 11 0 0,-4 6 4 16,-14 3-10-16,9 0 6 16,0 0-7-16,0 3 1 15,1 18 5-15,-1-4 1 0,4-2 0 16,-13-9 3-16,0-4-11 15,0-2 8-15,0 0 0 16,0 0 7-16,0 0-5 16,0 0 9-16,-22-21-11 15,-6 4 5-15,5 0-8 16,-4-1 3-16,8 7 0 16,-3 5-2-16,-6 6 7 15,-4 0-8-15,14 15 3 16,-10 22-5-16,5 6-3 15,23 4 8-15,0-5 0 16,0-7-6-16,14-12-6 0,4-8-7 16,1-13-4-16,-1-2 8 15,14 0 9-15,-4 0 5 16,-6-17 1-16,6-3 5 16,-19-6 4-16,0 2-7 15,5 4 5-15,-14 2-6 16,0 7 30-16,0 2-27 15,0 9 1-15,0 0 0 16,9 0-5-16,0 0 0 16,0 0-17-16,10 20 13 15,4 6-1-15,4 4 5 16,-9-7 0-16,5-3-2 16,-4-8 6-16,-1-4-4 0,5-2 0 15,-14-6 3-15,18 0-4 16,-4 0 4-16,-4-12-1 15,8-10 16-15,5-5-15 16,-4-3 18-16,4 2-4 16,-5-2-14-16,-4-2 19 15,4 1-19-15,5-7 0 16,-4-3 1-16,-10 0 5 16,14 12-9-16,-23 8 0 15,1 10 4-15,-1 11-9 16,-9 0 5-16,9 0-13 15,14 14 7-15,-5 15 1 16,14 7 5-16,-4-8 0 0,-19-5 5 16,23-10-11-16,-23-7 6 15,0-4 0-15,0-2-2 16,-9 0 9-16,0 0-7 16,0 0 4-16,9 0-3 15,1-11 14-15,-10-12-15 16,0 2 0-16,0-2 2 15,0 2 4-15,0 6-6 16,-19 1 0-16,-8 5 4 16,4 4-11-16,-14 5 7 15,-4 0-1-15,0 8-3 16,-5 27-3-16,5 9 7 16,0 9 0-16,22-1 0 15,10 1-9-15,9-7 9 0,0-5-9 16,60-12 7-16,18-12-22 15,22-17 24-15,19 0 0 16,-13-14 1-16,13-29 0 16,-10-11-1-16,-22-6 0 15,-9-7 18-15,-18-13-5 16,-28-1 21-16,-23-13 1 16,-9 1-14-16,0 7 10 15,-18 18-26-15,-14 21 5 16,13 27 19-16,10 11-26 0,0 9 7 15,-5 17-10 1,-4 45-10-16,0 22 6 0,-1 13 4 16,-4-2 0-16,23-7-3 15,0-9 10-15,0-12-7 16,0-11 0-16,23-18 1 16,-4-9-9-16,8-12 8 15,5-11 0-15,-4-6-7 16,13 0 13-16,9 0-6 15,-4-14 0-15,-5-7 7 16,0 4-2-16,-4 5-5 16,-5-2 0-16,-5 4-5 15,5 8 1-15,-4 2 3 16,4 0-1-16,-5 0-10 16,5 0 10-16,-4 13-41 0,-19 6-52 15,0-1-77-15,5-4-223 16,4-8-404-16</inkml:trace>
  <inkml:trace contextRef="#ctx0" brushRef="#br1" timeOffset="59324">5899 3245 643 0,'0'0'331'0,"0"0"-238"0,0 0 29 15,0 0 28-15,0 0-90 16,0 0 4-16,160-154-18 16,-133 124-8-16,1 8 7 15,-28 3-16-15,14 8 15 16,-14 5-13-16,0 6-22 15,0 0 14-15,0 0-23 16,0 14-9-16,0 34 5 16,0 16-2-16,0 10 6 15,0-1 0-15,9-2 7 16,0-3-6-16,-9-10-1 16,0-4 0-16,0-3-5 0,0-5 7 15,0-8-2-15,-32-3 0 16,14-11 2-16,-1-7-12 15,1-8 10-15,-14-9 0 16,4 0-3-16,-13 0 5 16,0 0-2-16,4 0 0 15,5-6 7-15,14 0-7 16,18 6 0-16,0 0-5 16,0 0 0-16,60 0-17 15,27-3 22-15,32-8 0 16,0-10-5-16,-19 4-3 0,-31 2-46 15,-42 6-29 1,-17 6-72-16,-10 1-126 0,-19-2-543 16</inkml:trace>
  <inkml:trace contextRef="#ctx0" brushRef="#br1" timeOffset="60669">7675 3134 637 0,'0'0'214'15,"0"0"-31"-15,0 0-31 16,9-184-35-16,-9 146-5 15,-9 9-46-15,0 12-2 16,-10 8 7-16,19 9-34 16,0 0-6-16,-13 30-31 0,3 31 5 15,1 20 3 1,0 13-6-16,0 5-2 0,9 0 5 16,0-9 3-1,0-14-3-15,0-21-5 0,0-23 1 16,0-16-5-16,0-11 4 15,0-5 0-15,0 0 15 16,0 0-14-16,0-21 16 16,0-17-16-16,0-11 5 15,27-1-6-15,6 2 0 16,17 6 0-16,-14 19-1 16,6 14-4-16,-6 9 3 15,5 0 0-15,1 29-1 16,-15 6-8-16,-9 6 11 0,-18 1-8 15,0-8 8 1,0-5-18-16,0-6 16 0,-27-3-6 16,0-7-8-16,-6-4 13 15,6-4-11-15,13-5 14 16,14 0-6-16,0 0 10 16,0 0-8-16,0 0 4 15,0 0-21-15,32 0 20 16,19 0-4-16,-6 0 5 15,29 0 2-15,-19-14 6 16,-5-10-8-16,0 2 0 16,-8-5 4-16,-15-3 5 15,5 4-7-15,-14 5 8 16,-18 7 16-16,0 12-20 16,0-2 17-16,0 4-21 0,0 0 5 15,0 0-14-15,0 6 1 16,0 26 4-16,9 15-10 15,10-1 18-15,22-2-6 16,9-4 0-16,1-10-4 16,4-12-5-16,4-7 8 15,-9-11 1-15,1 0-1 16,-10-14 12-16,-4-24-11 16,4-9 9-16,-14-3-5 15,-18 1 16-15,5 9-3 16,-14 13-4-16,0 10 11 15,0 11-21-15,0 6 22 0,0 0-25 16,0 29-7 0,-23 38 2-16,-4 30 5 0,9 10 0 15,-5 13-1-15,4 2 10 16,-13 10-11-16,5 13 2 16,9 1 0-16,-5-12-6 15,13-26 6-15,-8-43 0 16,9-33-4-16,-23-21 13 15,-5-11-9-15,-13 0 1 16,-19-26 5-16,1-16 0 16,-1-7-6-16,10-6 0 15,-1-9-1-15,1-6 13 16,26-6-15-16,15-3 3 16,18-6-21-16,18-4 13 0,65-2-43 15,31 10-18-15,28 16-33 16,5 24-119-16,-1 12-65 15,14 12-152-15</inkml:trace>
  <inkml:trace contextRef="#ctx0" brushRef="#br1" timeOffset="63373">10801 3519 318 0,'0'0'155'0,"0"0"42"16,0 0-19-16,0 0-32 15,0 0-8-15,0 0-22 16,60-76-30-16,-60 62 11 15,-28-4-47-15,-4 4-11 16,-4 6 1-16,-15 1-40 16,10 7 14-16,-5 0-14 15,5 9 5-15,14 20-15 16,4 13 10-16,14 1 0 16,9-2-3-16,0-1-15 15,32-8 7-15,13-5-7 0,15-10-9 16,-10-11 21-1,10-6-5-15,-19 0 11 0,-4 0-4 16,-5-14 13-16,-5-4-9 16,-18 0 5-16,0 0-1 15,5 8 11-15,-14 4-12 16,0 3 4-16,0 3-3 16,9 0-4-16,0 0-3 15,10 0-11-15,4 0 14 16,13 5-3-16,5 1 3 0,19-6 0 15,9 0-3 1,-1 0 11-16,1-8-8 0,-19-23 4 16,1-9-2-16,-24-11 27 15,1-18 7-15,-15-9 7 16,-13-9 23-16,0-11-44 16,-13 12 19-16,-15 16-20 15,-13 20-15-15,23 24 29 16,8 15-28-16,10 11-1 15,-9 0-6-15,0 29-7 16,-5 40 6-16,5 25-9 16,0 17 20-16,9-7-16 15,0-7 6-15,9-13-21 16,14-17-1-16,5-14-61 16,-10-15-25-16,5-15-44 15,-23-14-26-15,9-9 15 16,-9 0 4-16,0 0 128 0,0-20 6 15,-9-15 4-15,-23-3 21 16,4 1 3-16,-4 1 5 16,14 10 44-16,-10 2 13 15,6 11-4-15,12 3 2 16,1 4-13-16,9 6 6 16,0 0-56-16,41 0 2 15,37 0-2-15,18 0 6 16,14 0 10-16,-9 0 15 15,-23 0-14-15,-19 0 27 0,-22 0-1 16,-5-3-9-16,-23 1 35 16,-9-5-9-16,0 2-14 15,0-1 16-15,0 0-24 16,0 4-5-16,0 2-16 16,0 0-14-16,0 0-6 15,0 0-1-15,0 4-8 16,0 20 4-16,18 8 15 15,5-6-7-15,5 1 0 16,13-10 2-16,-4 0-10 16,4-5 8-16,9-8 0 15,-13-4 0-15,4 0 11 16,0-6-11-16,-13-21 12 0,4-2-10 16,-23-7 36-1,-9 5-21-15,0 1 10 0,0 8 4 16,0 7-26-1,0 9 12-15,0 6-9 0,0 0-2 16,0 11-12-16,0 43-7 16,-9 21 13-16,9 21 0 15,0 15 8-15,9 12-8 16,41 7 0-16,-4 11 0 16,13-1-3-16,-8 0 3 15,-33-3 0-15,-18-12-3 16,0-20 9-16,-9-29-6 0,-41-29 0 15,-10-21 4-15,14-20-6 16,-22-6 2-16,-15-6 0 16,-4-35-5-16,9-14 7 15,-4-19-4-15,13-16 1 16,33-27-31-16,36-8 30 16,0-18-27-16,87-32 3 15,82-8 17-15,37-1-68 16,9 20 57-16,-13 48 15 15,-65 34 10-15,-41 33-3 16,-36 22 1-16,-1 15-2 16,-18 12 16-16,-4 0-12 15,4 0-1-15,9 10-4 16,-13 6 5-16,-5 2-11 0,-4-3 6 16,4-9 0-16,-14 0 3 15,-9-6 2-15,-9 0-5 16,0 0 0-16,0 0 6 15,0 0 3-15,0 0-5 16,0 0 4-16,0-15 14 16,-18-2-17-16,-1 0-5 15,-13 5 0-15,5 6 4 16,-5 0-9-16,14 6 5 16,-10 0 0-16,-13 6-6 15,0 29 4-15,4 14 1 16,5 12 1-16,14 7 0 15,18 0-10-15,0-11 10 0,18-13-4 16,23-15 1-16,-4-17-10 16,-5-12 13-16,18 0 0 15,-4-12 6-15,-14-20 1 16,9-6-7-16,-22-4 0 16,-10 2 15-16,0 0-10 15,-9 8 1-15,0 8-2 16,0 10 1-16,0 8 4 15,0 6-9-15,0 0 0 16,0 0-3-16,0 0-2 16,0 18-2-16,0 25 5 15,0 15 2-15,0 7-4 16,9-7 4-16,32-8 0 16,0-12-4-16,5-16 5 0,-5-10-1 15,1-6 0-15,-6-6 7 16,15 0-2-16,-1-24-5 15,0-10 2-15,-4-1-1 16,-14-6 4-16,-14 0-5 16,1 1 0-16,4 4 14 15,-5 13-13-15,-18 10-1 16,0 11 0-16,9 2-11 16,-9 0 10-16,9 12-5 15,14 20 2-15,-14 6 8 16,10 0-15-16,-10-3 6 0,23-9-23 15,-23-2 28 1,9-10-30-16,14-8 30 0,-13-4-4 16,-1-2 10-16,14 0-6 15,-14 0 0-15,1-22 1 16,22-7 7-16,-23-1-2 16,14 1-3-16,-14 2 3 15,-8 11 1-15,-1 4 2 16,-9 7-9-16,0 1 0 15,14 4-8-15,-14 0 1 16,18 0 5-16,0 15-3 16,5 5 9-16,-14 6-8 15,9-6 4-15,1-2 0 16,13-3-5-16,-5-12 7 16,14-3-2-16,28 0 3 0,9-30 4 15,-9-4-1-15,13-2-6 16,-27 7 0-16,-14 6-1 15,-9 5 4-15,-14 10-3 16,1 5 0-16,13 3-2 16,-5 0-3-16,5 0 5 15,-4 13-31-15,4 12-62 16,-5-3-124-16,1-1-121 16,4-6-361-16</inkml:trace>
  <inkml:trace contextRef="#ctx0" brushRef="#br1" timeOffset="66906">9854 3084 57 0,'0'0'449'15,"0"0"-321"-15,0 0 16 16,0 0-47-16,0 0 37 16,0 0-44-16,178-180-28 15,-155 133 19-15,-5 4-24 16,-8 2-13-16,-1 9 3 0,-9 8-23 16,0 7 20-1,0 4-17-15,-19 5-13 0,-13 8-9 16,-36 0-5-16,-1 6 0 15,0 32-12-15,1 18 16 16,8 16-4-16,24 4 0 16,13 6 7-1,23-7-15-15,0-2 8 0,9-1 0 16,32-1-2-16,0-4 5 16,5-3-3-16,14-2 0 15,-10-3 5-15,9-1-13 16,-8-6 8-16,-15 1 0 0,-4-7-8 15,-22-5 13 1,-10-9-8-16,0-2 3 0,-10-10-11 16,-58-8 10-16,-10-3 2 15,-32-9-1-15,-9 0 5 16,0 0 0-16,9 0-10 16,23 0-20-16,28-9-121 15,40-10-78-15,19-15-105 16</inkml:trace>
  <inkml:trace contextRef="#ctx0" brushRef="#br1" timeOffset="69548">15726 3473 628 0,'0'0'229'15,"0"0"-103"-15,0 0 11 16,0 0 39-16,0 0-68 15,0 0-28-15,0 0-27 16,-146-30-28-16,146 30 12 16,0 0-35-16,0 0-1 15,0 0-1-15,0 0 2 16,37 0-2-16,36-6 2 0,23-2 2 16,14-4 4-16,-14 3-8 15,-14 0 0-15,-36 3 0 16,-5 2 11-16,-32 0-11 15,-9-2 0-15,0 0 5 16,0-2 3-16,0-4-8 16,0 0 0-16,-9 4-2 15,-18-4 7-15,-5 0-5 16,4 3 0-16,-4 1 4 16,23-1-6-16,-9 6 2 15,9-1 0-15,9 4-4 16,0 0 5-16,0 0-1 15,0 0 0-15,0 0-17 0,45 0 15 16,6 18 2-16,8 3 0 16,1 2 0-16,-1-2 3 15,-8 2-3-15,-15 0 0 16,-4-2 3-16,-22 2-7 16,-10-2 4-16,0-1-6 15,-69 0-56-15,-32 1-308 16</inkml:trace>
  <inkml:trace contextRef="#ctx0" brushRef="#br1" timeOffset="75976">809 5287 586 0,'0'0'331'15,"0"0"-159"-15,0 0-9 16,0 0-29-16,0 0-31 15,0 0-63-15,0 0-15 16,-23-24-2-16,14 36-14 0,-10 26-2 16,1 18 7-16,-5 5-13 15,-4 0 17-15,18 3-17 16,-14-3-1-16,13-2 2 16,1-7 11-16,0-10-13 15,9-17 0-15,0-10 4 16,0-9-10-16,0-3 6 15,0-3 0-15,0 0 16 16,0 0-15-16,-9-9 50 16,0-26-8-16,9-15-41 15,-14-17 15-15,14-15-17 16,0-13 0-16,0-11 2 16,0 1 9-16,14 15-11 15,-14 23 0-15,9 22 3 0,0 29-9 16,-9 6 6-16,9 10-3 15,23 0-1-15,14 4-18 16,37 25 22 0,3 9 0-16,1 8 3 0,-4 7-16 15,-5 9 13-15,-19 2 0 16,-22-1-10-16,-5 5 9 16,-23-4 1-16,-9-3 0 15,0-9-5-15,-41-9-7 16,-19-4 7-16,-18-7-6 15,-8-5 8-15,8-7-64 16,4-6 16-16,20 0-26 0,12-4-41 16,10-1 6-1,23-2-66-15,9-3-34 0,0-4-79 16</inkml:trace>
  <inkml:trace contextRef="#ctx0" brushRef="#br1" timeOffset="76291">1349 5623 345 0,'0'0'464'0,"0"0"-282"16,0 0-71-16,0 0 31 16,0 0-26-16,0 0-74 0,9-74 4 15,-9 74-46 1,0 6-2-16,0 26-2 0,0 9 8 15,0 6-3-15,0-1-1 16,14 2 4-16,4-11-6 16,0-5 2-16,-9-6 0 15,5-11-4-15,-5-6 0 16,1-9-13-16,-10 0-54 16,0 0-57-16,9 0 25 15,0-30-74-15,0-10-16 16,0-9-118-16</inkml:trace>
  <inkml:trace contextRef="#ctx0" brushRef="#br1" timeOffset="76613">1477 5310 337 0,'0'0'178'0,"0"0"-38"0,0 0-18 16,0 0 10-16,0 0-54 15,0 0-39-15,-60-37-9 16,60 37-28-16,0 0 5 15,-9 19-7-15,9 14 0 16,0-4-1-16,0-6 1 16,0-9 0-16,23-5 1 15,-4-9 8-15,-1 0-3 16,-9 0 33-16,0-9 11 0,5-19 28 16,-14-10-15-1,0-4-13-15,0 2 0 0,-14 5-48 16,-4 9 19-16,0 8-20 15,8 10 10-15,1 4-14 16,9 4 3-16,0 10-22 16,0 36-44-16,0 21-57 15,0 6-35-15,28 5-70 16,31-7-322-16</inkml:trace>
  <inkml:trace contextRef="#ctx0" brushRef="#br1" timeOffset="78096">1834 5692 536 0,'0'0'239'16,"0"0"-83"-16,0 0-27 15,0 0-11-15,0 0-38 16,0 0 11-16,-41-93-55 16,32 93-12-16,9 0-2 15,0 0-22-15,0 8 0 16,0 24-15-16,0 12 15 15,0 0-2-15,18-2 2 16,14-11 0-16,-14-5-2 16,14-5 0-16,-4-10-1 15,4-5-4-15,-5-6-7 16,5 0 5-16,-4 0 9 0,-10-14 2 16,14-12 24-16,-4-6-22 15,-19-4 22 1,5-2-1-16,-5 1-17 0,-9 1 29 15,0 4-29-15,0 6 10 16,-9 8 1-16,-14 10-15 16,23 5 4-16,-9 3-8 15,9 0-2-15,0 3 2 16,-10 23-17-16,10 12 17 16,0-3-3-16,0 3 4 15,0-6-1-15,19-3 0 16,13-2-13-16,-14-10 9 15,23-5-7-15,-22-7-11 16,8-5 22-16,-4 0-15 16,-5 0 15-16,0-8 5 0,5-17 0 15,-4-3 18-15,-1-7-19 16,5-1 11-16,-23 3 13 16,9 1-26-16,-9 2 20 15,0 12-4-15,0 7-16 16,0 8 26-16,0 3-27 15,0 0 2-15,0 0-6 16,0 23-21-16,0 18 24 16,0 9 0-16,9-1 4 15,10 1-7-15,-10-9 3 16,14-9 0-16,-14-9-2 16,18-11-15-16,-18-3 11 0,14-9 6 15,-4 0-5-15,13 0 2 16,-5-9 4-1,5-20-1-15,5-4 9 0,-5-1 3 16,14-4-12-16,-14 3 0 16,-5 5 6-16,-4 13-1 15,-14 8-5-15,-9 9 0 16,0 0-6-16,18 0-11 16,-8 13 17-16,-1 5-1 15,14 7 3-15,-14-8-10 16,0 1 8-16,0-10 0 15,0-5-7-15,0-1 11 16,-9-2-4-16,0 0 2 0,0 0 3 16,0 0 15-1,0-18-20-15,0-7 0 0,-27 5 1 16,9-1 8-16,-5 10-9 16,4 5 0-16,10 3 6 15,0 3-12-15,-14 0 6 16,5 20 0-16,0 16-14 15,-1 5 8-15,6 3 3 16,13-8 3-16,0-3-17 16,0-7 12-16,0-8-15 15,22-12 3-15,6-4 15 16,-10-2-19-16,14 0 21 16,9-14 6-16,-13-21-1 15,13-3 23-15,-13-12-15 16,4-5-2-16,-5-6 18 15,5-8-23-15,-23-2 6 0,-9-5 1 16,0 9-8-16,0 9 17 16,-9 11-21-16,-14 21-1 15,5 14 9-15,9 6 1 16,9 6-10-16,0 0 0 16,0 0-5-16,0 0-5 15,0 35-9-15,0 23 19 16,0 13 0-16,0 5 9 15,0 2-9-15,9-5 0 16,0-6 1-16,-9-11-6 16,18-12 5-16,14-10-4 0,-13-10-4 15,13-10-16-15,-5-5 22 16,-8-6 1-16,13-3-1 16,-5 0-5-16,5 0 7 15,-4-9 0-15,4-11 15 16,-14-9-9-16,0-2 3 15,-9 3-4-15,-9-4 5 16,0 6 8-16,0 2-18 16,-9 7 0-16,-9 12 1 15,9 5 6-15,-10 0-14 16,19 8 3-16,-13 27 3 16,13 11-11-16,0-3 12 15,0-1-4-15,41-7-1 16,9-8-24-16,10-7 19 0,-1-12-5 15,10-4-11-15,0-4 25 16,-10 0-46-16,-31-4-69 16,-28-16-48-16,0-6-84 15,-28-9-308-15</inkml:trace>
  <inkml:trace contextRef="#ctx0" brushRef="#br1" timeOffset="78482">2475 5113 608 0,'0'0'208'16,"0"0"-76"-16,0 0-20 15,0 0-63-15,0 0-7 16,0 0-39-16,-78-27 9 15,78 54-15-15,0 6 3 16,0 5 0-16,0-3 0 16,0 1 3-16,0-8-3 15,18-4 0-15,1-13 4 16,4-8-4-16,-14-3 3 16,9 0 51-16,0-20 24 0,-4-12-25 15,-5-3 15 1,-9 0-21-16,0 0-35 0,-9 9 14 15,-23 9-26-15,-5 8 0 16,5 9-3-16,5 0-38 16,27 44-120-16,0 14-104 15,46 11-508-15</inkml:trace>
  <inkml:trace contextRef="#ctx0" brushRef="#br1" timeOffset="79696">5029 5255 475 0,'0'0'317'16,"0"0"-167"-16,0 0-11 15,0 0-3-15,0 0-50 0,0 0-15 16,-27-109-32-16,27 109-5 15,0 0 10-15,0 0-43 16,0 33 7-16,-10 25-7 16,1 23 2-16,-14 13 31 15,14 2-28-15,-9-5-1 16,-5-4 12 0,14-14-7-16,9-14-10 0,0-19 0 15,0-16 8-15,0-10-11 16,0-11 3-16,0-3 0 15,0 0-8-15,0 0 14 16,0-26-15-16,0-18 0 0,-18-3-6 16,-10 4 4-16,-13 2-5 15,9 9 14-15,-5 5-10 16,19 11 16-16,-14 4-4 16,23 6 0-16,0 0 5 15,9 6-17-15,0 0 11 16,0 2-24-16,0 30 24 15,9 7-6-15,32-1 7 16,-4-5 0-16,22-11 3 16,1-11-16-16,8-7 7 15,-8-4 6-15,-1-4 8 16,-8-28 1-16,-15-2 22 0,-4-10 7 16,-13-6-24-1,-1 3 27-15,-18-2-32 16,0 5-4-16,0 5 21 0,0 11-22 15,-18 10 12-15,-1 10-4 16,1 5-4-16,18 3-3 16,0 0-5-16,-14 9-5 15,-4 28-6-15,9 19 14 16,0 5-3-16,9 3 0 16,0 1 7-16,0-4-13 15,0-7 6-15,9-15 0 16,9-15-9-16,-9-16 14 15,5-8-5-15,4 0 0 16,10 0 1-16,13-29 8 16,9-6-9-16,-13-3 0 15,-5 6 9-15,-5 4 2 0,-17 2-11 16,12 11 0-16,-22 5 1 16,10 7 1-16,-10 3-2 15,9 0-18-15,9 15 17 16,-4 16-9-16,13 5 10 15,-18-1 0-15,1-2 7 16,12-7-13-16,-12-2 6 16,17-8 0-16,-4-7-8 15,4-3 8-15,-8-6-4 16,4 0 3-16,-5 0 2 16,0-9 6-16,-9-17-7 15,-9-3 4-15,0-6 0 0,0 0 5 16,0 0-9-1,0 6 0-15,-9 9 9 0,0 10-12 16,-9 7 3-16,18 3 0 16,-9 0-4-16,-5 13-8 15,5 20 12-15,9 12 0 16,0-4 6-16,9 0-15 16,32-6 9-16,0-9 0 15,5-6-10-15,4-8 12 16,1-6-2-16,-1-6 0 15,-13 0-15-15,-5 0 14 16,-14 0-104-16,-18-3-142 16,0-17-125-16</inkml:trace>
  <inkml:trace contextRef="#ctx0" brushRef="#br1" timeOffset="83315">6677 5882 161 0,'0'0'564'16,"0"0"-407"-16,0 0 28 0,0 0-71 15,0 0-1-15,0 0-2 16,-87-113-46-16,87 77 5 16,-9 4-38-16,9 1-8 15,0-6 12-15,0 9-30 16,0 4 22-16,18 7-28 15,0 8 5-15,5 6-15 16,5 3 3-16,4 0 7 16,4 9-4-16,6 23 10 15,-15 8-15-15,5 8 9 16,-14-2-7-16,1-3-3 16,-19-4 1-16,13-10 9 15,-13-11-1-15,0-10-13 0,0-5 11 16,10-3 3-1,-10 0 0-15,9 0 1 0,0 0 6 16,0-23-2-16,14-9-5 16,4-10 14-16,1 5-15 15,4 0 1-15,9-2 0 16,-23 10-7-16,10 12 13 16,-14 5-6-16,-14 10 0 15,9 2-18-15,0 0 14 16,9 4-8-16,1 23 12 15,3 5-13-15,-12 4 18 16,8-2-5-16,5-3 0 16,-5 0-8-16,0-11 1 15,15-8 6-15,-24-10-7 0,0-2-2 16,9 0-11-16,5-6 21 16,-5-20 25-16,10-9-25 15,-5-6 29-15,-14 0-23 16,0-3-1-16,0 8 23 15,-9 0-23-15,0 13 16 16,0 8 6-16,0 6-27 16,0 3 27-16,0 6-27 15,0 0 4-15,0 0-2 16,0 0-2-16,0 0 0 0,0 0 0 16,0 0 1-1,0 0-8-15,0 0 7 0,0 0 0 16,0 0-9-16,0 0 11 15,0 0-2-15,0 0 0 16,0 0 14-16,0 0-12 16,0 0-2-16,0 0 2 15,0 0 12-15,0 0-13 16,0 0 17-16,0 0 17 16,0 0-34-16,0 0 33 15,0 0-28-15,0 0-1 16,0 0 0-16,0 0-3 15,0 0-2-15,0 0 0 16,-9 0 11-16,9 0-11 16,0 0 0-16,-9 0 7 0,9 0 3 15,0 0 0-15,0 0-5 16,0 0 12-16,-9 0-10 16,9 0 15-16,-14 0-20 15,14 0 5-15,0 0 5 16,0 0-7-16,0 0-5 15,0 0 0-15,0 0 12 16,0 0-7-16,0 0-5 16,0 0 0-16,0 0-7 15,0 0 7-15,0 0 0 0,0 0-3 16,0 0 1 0,0 0 0-16,0 0 2 0,0 0 0 15,0 0-16-15,0 0 16 16,0 0 0-16,0 0-4 15,0 0 16-15,0 0-19 16,0 0 7-16,0 0-8 16,0 0-4-16,0 6-8 15,14 20-4-15,4 13 22 16,9 5-1-16,5-7-6 16,-4-5 0-16,13-3-7 15,0-7 10-15,5-6-18 16,4-1 14-16,-8-9 0 15,-15-6 2-15,-4 0 7 16,-5 0 1-16,-9 0 0 0,10-24 5 16,-5-5-1-16,-5-10-4 15,0 0 4-15,0-3 9 16,-9-1-10-16,0 5-3 16,0 6 0-16,0 8 2 15,0 4-1-15,0 2-1 16,0 7 0-16,0 2 14 15,0 9-16-15,0 0 2 16,0 0-1-16,-9 0-16 16,9 0 17-16,0 0 0 15,0 0-1-15,0 0 9 16,0 0-8-16,0 0 0 0,0 0 1 16,0 0-7-16,0 0 6 15,0 0 0-15,0 0-2 16,0 0 12-16,0 0-10 15,0 0 0-15,0 0 1 16,0 0-10-16,0 0 9 16,0 0 0-16,0 0-2 15,0 0 14-15,0 0-12 16,0 0 0-16,0 0 0 16,0 0-12-16,0 0 12 15,0 0 0-15,0 0-1 16,0 0 13-16,0 0-12 15,0-3 0-15,0 3 1 16,0 0-9-16,0 0 9 16,0 0-1-16,0 0 0 0,0 0 6 15,0 0-6-15,0 0 0 16,0 0 2-16,0 0-13 16,0 0 11-16,0 0 0 15,0 0-4-15,0 0 13 16,0 0-9-16,0 0 0 15,0 0 2-15,0 0-16 16,0 0 14-16,0 12 0 16,18 14-7-16,0 7 20 15,5 1-13-15,-4 4 0 16,-1 3 0-16,5-3-8 16,4-6 8-16,-8-7 0 15,13-6-3-15,-14-8 12 0,5-5-11 16,-5-3 2-16,0-3 0 15,1 0-10-15,13 0 10 16,-5-20 0-16,14-10-1 16,-8 2 16-16,3-8-15 15,-4 2 0-15,-4-2 5 16,-10 7-14-16,5 6 9 16,-14 8 0-16,0 9-1 15,-9 4 8-15,9 2-9 16,-9 0 2-16,9 0-25 15,1 8 24-15,13 28-15 16,-14 1 16-16,9 1-6 16,-9-2 11-16,14-8-5 15,-14-4 0-15,9-7 3 0,-8-5-14 16,-1-9 11-16,-9-3 0 16,14 0 0-16,-14 0 12 15,9 0-9-15,9-21-3 16,14-2 8-16,-14-3-13 15,10 0 5-15,-5 2 0 16,13 1-2-16,-13 2 11 16,-14 10-9-16,1 5 0 15,-1 6 2-15,-9 0-18 16,9 0 11-16,0 14 5 0,5 13-7 16,-5 3 12-1,-9-2-5-15,9-4 0 0,-9-10 3 16,0-5-18-16,0-6 12 15,0-3 3-15,0 0-10 16,9 0 26-16,-9 0-14 16,18-5-2-16,5-20 9 15,-4-1-15-15,-1 0 6 16,-9 6 0-16,5 2-1 16,-5 6 10-16,0 7-9 15,-9 5 0-15,9 0-21 16,1 0 21-16,8 0-45 15,-4 20 45-15,-5 1-6 16,9-1 4-16,14-3-3 16,-4-5 5-16,4-3-4 0,-5-9-11 15,14 0 15-15,-4 0 0 16,-5-18 5-16,4-11 9 16,-13-6-14-16,-4-6 0 15,-19-3 9-15,0-5 7 16,0 0-15-16,-32-2 8 15,4 11 7-15,-13 8-1 16,14 14-10-16,8 6-5 16,5 12 8-16,5 0-19 15,9 0 11-15,0 36 0 16,0 19-18-16,0 12 35 16,0 1-17-16,0 5 0 0,0-4 2 15,0-5-12-15,23-8 10 16,-4-15 0-16,-10-9-2 15,0-18 13-15,-9-8-11 16,0-6 0-16,0 0 3 16,0 0 9-16,9 0-11 15,-9-18-1-15,14-10 5 16,-5-5 4-16,0 8-9 16,0 1 0-16,0 3 4 15,10 9-20-15,4 6 14 16,-5 6 0-16,14 0-14 15,-5 0 8-15,-8 16 8 16,13 18 0-16,-23 4 0 0,0 2-15 16,0-3 15-1,-9-6-1-15,0-7-12 0,0-10-4 16,0-2 10-16,-9-9 3 16,-18-3 4-16,-5 0 0 15,-5 0 0-15,-13-9 0 16,17-11 4-16,-3-1 2 15,13 1-6-15,5 6 0 16,9 3 11-16,9 6-19 16,0 5 8-16,0 0 0 15,0 0-6-15,0 0-18 16,27 12 24-16,14 3 0 0,0 0 5 16,-4-7-19-16,13-2 14 15,1-6 0 1,-1 0-11-16,-4 0 27 0,4 0-16 15,-18-20 0-15,-4 0 6 16,-10-4 0-16,-18-6-6 16,0 1 0-16,0-5 6 15,0-2 8-15,0 4-14 16,-18 6 0-16,9 6 11 16,-1 11-14-16,1 6 3 15,9 3 0-15,-14 0-4 16,14 0-10-16,0 26 11 15,-9 18 2-15,9 3 2 16,-9 2-9-16,9-5 8 0,0-3 0 16,0-13-4-16,0-4 12 15,0-12-8-15,9-9 0 16,0-3-5-16,-9 0-9 16,33 0 14-16,-15-3 0 15,23-23 15-15,-4 0-4 16,-5-5-9-16,18 0-2 15,-13 5 9-15,-5 0-17 16,-5 8 8-16,-4 13 0 16,-5 5-4-16,1 0-3 15,4 0 5-15,4 26 2 16,1 6 0-16,4-1-11 16,-5-3 11-16,14-6 0 0,0-4-2 15,-4-6 14-15,4-12-12 16,0 0 0-16,-4 0-30 15,-28 0-19-15,-9-16-208 16,-18-9-296-16</inkml:trace>
  <inkml:trace contextRef="#ctx0" brushRef="#br1" timeOffset="85509">11396 5214 757 0,'0'0'162'16,"0"0"-16"-16,0 0-38 16,0 0 8-16,0 0-55 15,0 0-10-15,0 0-20 16,-41-132-25-16,41 163-6 15,0 32 0-15,0 16 3 16,0 8 6-16,0-3-9 0,0-4 0 16,9-7-4-16,-9-15 12 15,9-14-8-15,5-21 0 16,-14-9 6-16,9-11-11 16,-9-3 5-16,0 0 0 15,0 0 34-15,9 0 3 16,-9-23 27-16,10-3-54 15,-1-9 0-15,0-1 1 16,23 2-11-16,-14 5 0 16,1 9-5-16,3 8 6 15,-12 12-3-15,8 0 2 16,5 2-14-16,-5 25 4 16,10 11 10-16,4-4-16 0,-23 1 16 15,0-5-43-15,-9-6 15 16,0-5 12-16,0-1 2 15,-9-7 6-15,-10 1-2 16,-3-7 10-16,-6-5-9 16,10 0 12-16,-5 0-3 15,5 0 0-15,8 0 7 16,1 0-8-16,9 0 1 16,0 0 0-16,0 0 1 15,0 0 7-15,0 0-8 16,0 0 0-16,0 0-28 15,19 0 11-15,8 0 13 16,14 0 4-16,0 0 0 0,-4 0 9 16,13 0-9-16,1 0 0 15,-1 0 7-15,-13-11-2 16,-5 0-3-16,-5-7 4 16,-4-2 33-16,-14 0-27 15,-9-6 22-15,0 2-1 16,0 0-27-16,0 4 35 15,0 8-38-15,0 6-1 16,0 4 9-16,0 2 3 16,0 0-17-16,0 0 3 15,0 20-19-15,9 9 8 16,10 6 11-16,-1 0 0 0,14-8-10 16,9-4-8-16,-4-9 14 15,13-8 2-15,19-6 0 16,-10 0-3-16,10-6 5 15,-9-20 0-15,-10 0 3 16,-23-9 11-16,-4 0-7 16,-14 4 13-16,-9-5-9 15,0 10 29-15,-9 9-20 16,-4 5-6-16,-6 12 10 16,10 0-18-16,-23 14-7 15,14 35 1-15,-1 31 0 16,1 14-10-16,18 16 10 15,0 15 0-15,0 15-5 16,0 5 12-16,18 9-7 16,10-6 0-16,-19-15 12 0,14-13-20 15,-14-23 8-15,-9-36 0 16,0-27-1-16,0-19 8 16,0-15-7-16,-9 0 7 15,-51-9-1-15,-17-23 5 16,-15-9-11-16,5-9 0 15,-4-4-2-15,13-5 13 16,27 1-11-16,33-1 0 16,18 1-2-16,0-9-7 15,60-3-20-15,27-6-28 16,32 6 3-16,0 9-100 16,0 5-15-16,-10 9-104 0,-22 0-271 15</inkml:trace>
  <inkml:trace contextRef="#ctx0" brushRef="#br1" timeOffset="86401">14344 5292 277 0,'0'0'303'0,"0"0"-108"16,0 0-45-16,0 0-18 15,-87-180-23-15,87 148-35 0,0 5 13 16,0 13-39-16,0 2-12 16,0 7 10-16,28 5-44 15,13 0 5-15,0 0-7 16,19 29 0-16,-1 15-10 16,-13 11 10-16,-5 9 0 15,-23 9 0-15,-18 3 7 16,0-2-7-16,-27 1 0 15,-33-12 6-15,-17-5-5 16,8-8-1-16,-4-12 0 16,4-15-3-16,9-8 5 15,24-13-2-15,-5-2 0 16,31 0 6-16,-8-5-5 16,9-24-1-16,9-10 0 0,0 2 3 15,0 2 13-15,0 9-16 16,0 11 0-16,27 7 6 15,1 8-17-15,22 0 9 16,10 2 2-16,-1 30-9 16,10 4 20-16,-10 2-11 15,1 2 0-15,-1 1 4 16,1-3-9-16,-10-3 5 16,-13 0-8-16,-5-6-54 15,-5-5-241-15,5-10-228 16</inkml:trace>
  <inkml:trace contextRef="#ctx0" brushRef="#br1" timeOffset="87353">16051 5053 286 0,'0'0'525'16,"0"0"-386"-16,0 0 8 15,0 0-10-15,0 0-29 16,0 0-55-16,-27-102 5 16,27 102-56-16,0 3 8 15,0 32-10-15,0 27 0 16,0 13 10-16,9 13-8 15,-9 5-1-15,0 0 7 16,0-2 5-16,0-7-13 16,0-14 0-16,0-17 3 0,0-21-6 15,9-14 3-15,0-12-9 16,1-6 9-16,-10 0-23 16,0 0 23-16,0-27 0 15,0-8 8-15,0-6-17 16,-46 1-1-16,-4 2 10 15,-1 5-8-15,1 11 11 16,13 6-3-16,5 11 0 16,23 2 4-16,-9 3-13 15,18 0 9-15,-9 0-2 16,9 0-9-16,0 0-5 16,0-3 14-16,0 3-1 0,18 0-40 15,32 0 38-15,19 0 6 16,9 0-1-16,9-3 1 15,13 0 11-15,1-2-12 16,-23-5 0-16,-28 4 5 16,-22 0 8-16,-10 6-11 15,-18-2 4-15,0 2 28 16,0 0-30-16,0 0 25 16,0 0-10-16,0 0-16 15,0 0 8-15,0 24-11 16,0 10 0-16,0 10-5 15,0-1 11-15,0-5-6 16,23-5 0-16,-5-9 6 0,10-13-18 16,4-8 12-16,-5-3 0 15,14 0 9-15,1-14 3 16,-6-12-4-16,-4-5 10 16,-23-7-15-16,-9-2 38 15,0-13-25-15,0 1-2 16,-9 2 3-16,-23 9-2 15,-4 13-14-15,-6 12-1 16,15 11 7-16,-5 5-25 16,4 0 3-16,-4 23-66 15,14 18-45-15,18 0-137 16,0 0-131-16</inkml:trace>
  <inkml:trace contextRef="#ctx0" brushRef="#br1" timeOffset="89873">13909 4686 590 0,'0'0'222'16,"0"0"-99"-16,0 0-25 16,0 0 27-16,0 0-76 15,0 0-19-15,-105-29 3 16,45 25-15-16,1 4 47 15,9 0-35-15,13 0-14 16,-4 0 7-16,22 0-11 16,-3 0-2-16,3 12-8 15,10 6 10-15,-14 2 8 16,14 7-19-16,0 11 0 16,9 8 27-16,0 17-23 15,0 9 8-15,18 15 11 0,14 9-17 16,9 6 46-1,-22 3-41-15,8 3-1 16,-13 3 28-16,-14 6-36 0,0 6 19 16,0-2-9-16,-41 2-4 15,9-15 5-15,13-17-14 16,10-19 0-16,9-19 0 16,0-13 9-16,0-16-9 15,0-6 0-15,0-16 12 16,0 2-13-16,0-4 1 15,9 0 0-15,1 0 22 16,-1 0-16-16,41 0 0 16,28-12-5-16,32-13 6 0,18-6-14 15,0-1 3-15,-9 6-73 16,-41 11-69-16,-46 15-299 16,-32 0-555-16</inkml:trace>
  <inkml:trace contextRef="#ctx0" brushRef="#br1" timeOffset="101801">1244 7156 653 0,'0'0'185'0,"0"0"-45"16,-42-154-21-1,33 113-11-15,0 6-33 0,9 12 12 16,-14 6-49-16,14 9 17 15,0 8-13-15,0 0-27 16,0 0-15-16,0 31-7 16,0 27 7-16,-9 17-2 15,0 16 11-15,9 3-8 16,0-4-1-16,0 3 3 16,0 0-4-16,0-5 1 15,0-13 0-15,0-19-1 16,9-21 3-16,-9-20-6 15,0-12 4-15,0-3 0 16,0 0-1-16,0-32 1 0,-9-18 0 16,-28-11-7-16,-13 6 13 15,9 2-6-15,-10 9 0 16,15 15 0-16,4 13-9 16,23 3 5-16,-10 13-11 15,19-3 12-15,0 3-27 16,0 0 1-16,0 0-5 15,0 9 17-15,0 14 14 16,28-3-22-16,31-2 23 16,10-6-3-16,13-10 9 15,14-2-4-15,5-8 0 16,-5-24 6-16,-18-9 6 16,-18-9-11-16,-10-2 6 0,-18-4 20 15,-23 2-11-15,-9 0 32 16,0 9-17-16,-9 6-10 15,-23 9 12-15,14 16-22 16,-1 8-6-16,19 3-5 16,-13 3-2-16,13 12 2 15,-10 35-8-15,10 17 8 16,0 11 11-16,0 7-11 16,0 0 0-16,0-2 3 15,23-7 1-15,5-10-4 16,-1-14 0-16,-4-13 3 15,-4-14-13-15,-10-12 2 16,0-8 5-16,5-2 1 0,-5 0 4 16,9-23 11-16,-9-15-13 15,9-6 8-15,-4 10-5 16,-5 4-3-16,-9 12 0 16,0 10-4-16,0 8 9 15,0 0-6-15,10 0 1 16,-1 0-20-16,23 20 13 15,-5 12 6-15,14-6 1 16,-4 4-3-16,4-9 10 16,0-10-7-16,-4-6 0 15,4-5 4-15,-22 0-2 16,-1 0 2-16,14-31-2 16,-23-7-2-16,9-7 10 15,-18 0-9-15,0 7-1 0,0 5 5 16,0 10-6-1,0 12 5-15,0 5-4 0,-9 6 0 16,0 0-4-16,0 11-1 16,0 27 3-16,9 12 4 15,0 2-3-15,0-5 1 16,45-1 0-16,6-10 1 16,-1-4-1-16,10-12-2 15,-1 0-11-15,1-8-44 16,-10-6-49-16,10 0-87 15,-1-6-81-15,-13 0-291 16</inkml:trace>
  <inkml:trace contextRef="#ctx0" brushRef="#br1" timeOffset="104894">3345 7521 798 0,'0'0'162'16,"0"0"-61"-16,0 0 38 15,0 0-57-15,0 0-11 16,0 0-7-16,-32-108-39 16,32 108-8-16,0 0-17 0,9 22-18 15,50 17 13-15,1 13 5 16,-1 7 0-16,1 2-5 15,-10 1 14-15,-9-7-9 16,-13-3 0-16,-10-9 0 16,-9-16-3-16,-9-6 3 15,0-9-7-15,0-4 2 16,0-4-41-16,-36-4 44 16,-6 0 2-16,24 0 0 15,0-24-10-15,4-6 12 16,14-5-2-16,0 3 0 0,23-8 4 15,27-3-4 1,28-13 0-16,9-3 0 0,14 4-4 16,-23 2 4-16,-10 11 0 15,-17 0 0-15,-15 7 10 16,-13 6-6-16,-14 8 17 16,-9 7 9-16,0 5 21 15,0 6-42-15,-18 3 2 16,-14 0-11-16,4 0 1 15,6 32-1-15,3 12 0 16,10 8 2-16,9 4-5 16,0 2 3-16,0-2 0 15,18-4-1-15,14-6 10 16,5-10-9-16,-5-13 0 0,5-9 3 16,4-8-6-1,0-6 10-15,-4 0-7 0,4-6 11 16,0-23-3-16,-4-9-3 15,4-6-5-15,-14-5 7 16,-4 3-5-16,-4 1-2 16,-1 11 0-16,-18 11 2 15,9 11 5-15,0 8-7 16,5 4 0-16,-5 0-13 16,9 12 9-16,1 20-6 15,4 0 10-15,-14 1-7 16,9-4 14-16,-9-3-7 0,5-8 0 15,-5-3 3 1,9-7-5-16,-8-5 2 16,-1-3 0-16,14 0 4 0,-14 0 6 15,9-3-6-15,23-23-2 16,-13-7 4-16,4 1-2 16,-5 0-3-16,-8 6-1 15,3 3 4-15,-12 8 8 16,-10 7-11-16,9 6-1 15,-9 2 6-15,0 0-16 16,9 0 8-16,0 4-5 16,23 23-1-16,-23 5 3 15,10 0 5-15,3 3 0 0,-3-9 3 16,-10-5-4 0,0-9 1-16,-9-7 0 0,0-5-3 15,9 0 14-15,-9 0-9 16,0 0 11-16,14-5-13 15,-5-20 19-15,9-3-19 16,1 2 0-16,4 2-3 16,4 3 12-16,-9 8-9 15,14 7 0-15,-13 2 1 16,-1 4-12-16,14 0 7 16,-14 18 4-16,5 17-10 15,5 3 5-15,-10-3 5 16,5-3 0-16,4-9 3 15,5-5-12-15,-4-6 9 0,-10-6 0 16,5-6 2-16,-5 0 9 16,1-4-8-16,4-22-3 15,-14-3 2-15,0 0 6 16,-9-4-8-16,0-1 0 16,0 3 8-16,-18 0 3 15,-14 5-11-15,4 6 0 16,-4 8 3-16,5 6-3 15,4 6 0-15,4 0-11 16,-8 12 6-16,4 29 4 16,14 8 1-16,9 7 0 15,0 2 5-15,0-5-12 16,41-9 7-16,9-13 0 0,-13-11 0 16,4-8 12-1,-13-8-9-15,4-4-3 0,-5 0 2 16,-4-21 9-16,-5-8-11 15,-8-3 0-15,-1-3 2 16,0 3 11-16,-9 0-13 16,0 5 0-16,0 10 4 15,0 3 1-15,0 11-5 16,0 3 0-16,0 0-1 16,0 0-3-16,0 0-3 15,0 20-9-15,0 18 16 16,0 6-3-16,0 5 3 15,9-2 0-15,32-9-2 0,-9-10 10 16,5-10-8 0,-5-12 0-16,-23-6 5 0,9 0 6 15,1 0-11-15,4-18 4 16,-5-14 2-16,0-6 4 16,-4-2-9-16,4 5 7 15,-18-1-8-15,0 5 29 16,0 7-28-16,0 10 2 15,0 5-1-15,0 9 7 16,0 0-9-16,0 0 0 16,0 0-25-16,0 20 23 15,9 16-9-15,1 2 11 16,-1 2-5-16,0-2 13 16,5-6-8-16,-5-5 0 0,0-10 3 15,0-6-3-15,0-8 0 16,0-3 0-16,-9 0 4 15,14 0 5-15,-5-11-2 16,10-19-3-16,22-4 5 16,-14 2-11-16,5 5 2 15,-13 4 0-15,-10 9-2 16,0 6 8-16,-9 7-6 16,0 1 0-16,9 0-10 15,5 0 5-15,4 23-7 16,-9 4 12-16,10-1-10 15,-10 0 13-15,4-3-3 16,-3-5 0-16,-1-4 6 0,0-8-11 16,0-3 5-16,-9-3 0 15,9 0 2-15,-9 0 8 16,0 0-4-16,23-9-6 16,-5-15 8-16,10-2-7 15,4 1-1-15,-5-5 0 16,5 12-4-16,-13 2 9 15,4 10-6-15,-5 6 1 16,0 0-5-16,1 0-9 16,13 11 11-16,-5 12 1 15,5 4-8-15,-14-1 10 16,1-3 0-16,4-2 0 16,-5-7 0-16,0-2-4 0,-4-6 4 15,-5-4 0 1,9-2-5-16,-8 0 19 0,8 0-14 15,14-11 0-15,9-16 5 16,-4-5-2-16,-5 3-3 16,4-5 0-16,6 2-2 15,-15 5 12-15,5 4-10 16,-14 11 0-16,1 3 1 16,-5 6-10-16,4 3 9 15,0 0-6-15,-9 12-1 16,14 14-2-16,-14-6 5 15,0 2 4-15,1-8 0 16,-1-2-9-16,-9-10 9 0,0 2 0 16,0-4 1-16,0 0 14 15,0 0-15-15,0 0 6 16,0-12 1-16,-9-12-5 16,-19 4-2-16,-4 0 0 15,5 1-7-15,-5 8 4 16,4 5 1-16,-4 6 2 15,5 0-18-15,8 9 12 16,-13 29-2-16,5 5 8 16,4 7-2-16,23-6 8 15,0-5-6-15,0-12 0 16,0-11-1-16,23-5-6 16,4-11 7-16,5 0 0 15,-4 0 7-15,13-26 3 0,-4-12-8 16,4-8-2-16,0-7 7 15,-14-11-2-15,-8-9 2 16,-19 1-3-16,0-2 18 16,0 7-16-16,-9 9 4 15,-19 11-3-15,19 15-3 16,-14 18 14-16,23 8-18 16,0 6 0-16,0 0-2 15,0 23-18-15,0 30 20 0,0 16 0 16,0 16 5-1,0 5-7-15,0-2 2 16,9-1 0-16,14-14-3 0,5-17 5 16,4-15-2-16,-5-15 0 15,14-14 8-15,-13-12-18 16,22 0 10-16,1-21 0 16,17-23 7-16,-8-11 5 15,-1-3-12-15,-22-3 0 16,-5-1 8-16,-14 7-11 15,-9 8 3-15,-9 6 0 16,0 15-1-16,0 8 7 16,0 13-6-16,0 2 0 0,0 3-21 15,0 13 19 1,-9 26-16-16,-9 16 18 16,0 4-3-16,-5-1 11 0,13 4-8 15,1-10 0-15,9-9 6 16,0-13-12-16,0-16 6 15,0-8 0-15,0-6-7 16,28 0 18-16,22-20-11 16,10-24 0-16,8-5 11 15,1-3-8-15,0-1-3 16,-10 6 0-16,-9 6-4 16,-17 12 13-16,-6 14-9 15,-18 9 0-15,9 6-8 16,-4 4 0-16,5 29 2 0,-1 6 4 15,-9 8-9-15,14-1 15 16,-5-4-4 0,0-4 0-16,24-12 4 0,8-6-16 15,19-11 4-15,-1-9-17 16,1 0 23-16,-28 0-64 16,-32-15-23-16,-9-11-101 15,-50-12-240-15</inkml:trace>
  <inkml:trace contextRef="#ctx0" brushRef="#br1" timeOffset="105371">5670 7095 420 0,'0'0'299'15,"0"0"-125"-15,0 0-65 0,0 0 0 16,0 0-3-1,0 0-64-15,0 0-24 0,-78-85-16 16,69 121 6-16,-9 8-4 16,18 3-4-16,0 0 0 15,9-4 5-15,41-6 3 16,-13-5-8-16,22-11 5 16,1-16 1-16,-10-5 8 15,0 0 0-15,-13-14 27 16,-14-19 24-16,-14-4-33 15,-9-6 14-15,0-1-16 16,-9 4-25-16,-32 7 3 16,0 12-8-16,-5 18-11 15,-5 3-19-15,10 15-118 16,5 27-99-16,13 0-384 0</inkml:trace>
  <inkml:trace contextRef="#ctx0" brushRef="#br1" timeOffset="105836">10348 7863 25 0,'0'0'12'0,"0"0"-5"15,0 0-9-15,0 0 2 16,0 0-3-16,0 0 2 16,69 20-34-16</inkml:trace>
  <inkml:trace contextRef="#ctx0" brushRef="#br1" timeOffset="106535">10348 7863 625 0,'9'-238'130'0,"-9"207"12"0,0-1-8 16,0 5-17-16,0 5 4 15,0 6-62-15,0 11 0 16,0 2 10-16,0 3-51 16,0 0 4-16,0 0-22 15,0 8-10-15,0 30 8 16,0 12 2-16,0 5 0 16,0 1-2-16,0-4 12 15,14 1-10-15,4-9 0 0,10-13 6 16,4-10-3-16,-14-14-3 15,0-7 0-15,-4 0 6 16,14-15 3-16,4-21-2 16,-5-2-7-16,-9-5 7 15,5 5-8-15,-4 0 1 16,-10 6 0-16,0 3-3 16,-9 5 15-16,0 10-12 15,0 2 0-15,0 4 5 16,0-2-13-16,0 2 8 15,0 1 0-15,0 2-5 16,0 3 6-16,0 2-1 0,0 0 0 16,0 0-5-16,0 0-4 15,0 0-2-15,0 22 3 16,0 10-6-16,0 1 26 16,0-1-13-16,0-6 1 15,23-2 0-15,13-1-9 16,6-3 9-16,8 0 0 15,-23 1-7-15,15-4 15 16,-33-1-8-16,0-2 0 16,-9-1 0-16,0-3-15 15,0 2 9-15,-18-3 6 16,-14-1-11-16,-19-5 10 16,-4 1-47-16,5-4-28 0,-10 0-68 15,-8 0 9 1,8-4-87-16,1-16-341 0</inkml:trace>
  <inkml:trace contextRef="#ctx0" brushRef="#br1" timeOffset="106939">10389 7111 528 0,'0'0'147'0,"0"0"-5"15,0 0-50-15,0 0 16 0,0 0-31 16,0 0-62-16,-18-89 23 16,18 89-38-16,0 0-15 15,-14 6 15-15,5 20-1 16,0 0 1-16,9 1 0 16,0-10 7-16,0-2-7 15,9-6 0-15,23-6 0 16,-4-3 12-16,22 0-6 15,-9-3 6-15,5-18-2 16,-14-5 20-16,-14-1 43 16,-18-5-36-16,0 4 34 15,0-2-4-15,-36 1-55 16,-24 9 24-16,10 8-34 0,-1 9 5 16,10 3-14-1,14 0 1-15,8 29 6 0,6 18-10 16,13 11-48-16,0 9-49 15,59-9-95-15,24-2-173 16</inkml:trace>
  <inkml:trace contextRef="#ctx0" brushRef="#br1" timeOffset="108810">11465 7469 745 0,'0'0'101'15,"0"0"-44"-15,0 0 55 16,0 0 9-16,0 0-77 16,0 0 2-16,-32-6-44 15,91 6 0-15,10 0 35 16,13 0-36-16,-4 0 45 15,0 0-16-15,-28 0-28 16,-8 0 26-16,-15 0-28 0,-18 0 0 16,-9 0-1-16,0 0 8 15,0 0-10-15,0 11 3 16,-18 24 0-16,-32 12 5 16,-19 8-5-16,-9 4 0 15,9-1 0 1,10-11 12-16,9-9-12 0,18-12 0 15,13-12 7-15,19-4-13 16,0-8 6-16,0-2 0 16,0 0-9-16,0 0 20 15,9 0-11-15,51 0 0 16,22 0 9-16,5 0-5 16,9 0-4-16,-4 0 0 0,-5 0-5 15,-5-2 2-15,-27-2-24 16,-14-2-47-16,-9 3-93 15,-22 0 35-15,-10 1-68 16,0-2-63-16</inkml:trace>
  <inkml:trace contextRef="#ctx0" brushRef="#br1" timeOffset="109755">12225 7737 368 0,'0'0'183'16,"0"0"-39"-16,0 0-47 15,0 0 3-15,0 0-49 0,0 0-10 16,50-67-16 0,10 50-19-16,8-7 4 0,10-2 21 15,0-4-25-15,-9 4 35 16,-28-3-27-16,-23 6 13 16,-18-3 18-16,0-1-28 15,0 4 18-15,0 6-6 16,-37 2-27-16,5 9 31 15,-9 3-29-15,5 3-2 16,4 0-2-16,13 14 3 16,1 22-3-16,9 7 0 15,9 7 7-15,0 2-7 16,0 0 0-16,27-6 0 0,14-7 0 16,-4-6 14-1,13-16-14-15,1-11 0 0,8-6 9 16,-8 0 2-16,-6-9-11 15,-3-20 0-15,-1-6 9 16,-14-5 2-16,5 1-6 16,-13 2 7-16,-10 5-10 15,0 5 33-15,-9 6-31 16,9 16 5-16,-9 2-1 16,0 3-5-16,23 0-6 15,-14 12 0-15,19 16 3 16,4 8-12-16,4 2 12 0,-4-1 0 15,-4-1-6 1,4-8 15-16,-14 2-9 0,-18-7 0 16,9-5-17-16,-9-4 11 15,0-2-11-15,0-6 13 16,0 0-11-16,0-6 11 16,0 0 4-16,-9 0 2 15,0 0 8-15,9-18-4 16,0-11-6-16,0-3 0 15,0-6-3-15,41 3 9 16,-4 6-6-16,13 5 0 16,0 7 8-16,-13 6-12 15,-5 2 4-15,-4 3 0 0,-6 6-7 16,-12-3 13-16,-10 3-7 16,9 0 1-16,0 0-4 15,9 3-8-15,5 17 12 16,-14 6 0-16,0 3-9 15,10 2 16-15,4 0-7 16,4-5 0-16,5-8 7 16,-4-4-10-16,-10-11 3 15,14-3 0-15,-5 0 5 16,15-3 10-16,-6-26-9 16,5-6 18-16,-9-6-16 15,-13-3 27-15,-10 0-17 16,-9-2 2-16,0 2 22 15,-41 3-38-15,-5 3 14 0,-4 10-18 16,-19 10 9-16,28 12-28 16,-10 6 19-16,24 0 0 15,9 26-15-15,4 15 0 16,14 9-54-16,0 5-74 16,0 0-145-16,41-5-230 15</inkml:trace>
  <inkml:trace contextRef="#ctx0" brushRef="#br1" timeOffset="113010">15640 7378 806 0,'0'0'137'0,"0"0"-14"0,0 0-13 15,0 0 9-15,9-178-68 16,-9 143 5-16,0-3 0 15,-9 6-39-15,-24 6 25 16,15 9-34-16,0 7-1 16,-5 8 1-16,14 2-8 15,-9 8 0-15,-15 30 0 0,15 15 6 16,0 3-12-16,9 2 6 16,9 0 0-16,0-3-5 15,0-11 9-15,18-12-4 16,9-11 0-16,-4-15-11 15,5-6 7-15,-10 0 5 16,5-6-1-16,-5-22 9 16,-9-9 1-16,1 3-10 15,3-1 0-15,-13-1 12 16,0 4-2-16,0-2-9 16,0 7-1-16,0 6 7 15,0 13 4-15,0 5-11 16,0 3 0-16,0 0-6 15,0 16-3-15,19 21 9 0,-1 6 0 16,5 7-7-16,-5-4 12 16,0 1-5-16,1-9 0 15,-5-6 8-15,4-12-12 16,-9-8 4-16,0-6 0 16,-9-6-2-16,9 0 16 15,5 0-11-15,-5-20-3 16,19-12 9-16,-19-3-10 15,14-1 1-15,4 2 0 16,-9-2-4-16,5 5 14 16,-4 7-10-16,-1 7 0 15,-4 8 5-15,-14 6-17 16,18 3 12-16,-9 0 0 0,9 6-13 16,5 23 13-1,-4 6 0-15,-1 3 0 0,-9 0 1 16,5-6-10-16,-5-6 9 15,0-11 0-15,0-7-8 16,-9-4 18-16,10-2-10 16,-10-2 0-16,18 0 6 15,-4-20 1-15,13-15-7 16,-9 0 0-16,5-3-5 16,-4 0 14-16,-1 3-9 15,-9 9 0-15,5 9 7 16,-14 7-10-16,0 4 3 15,0 6 0-15,9 0-10 16,-9 0 4-16,9 27 6 0,9 5 0 16,-9 3 5-16,14-6-16 15,-13 1 11-15,8-10 0 16,-9-2-3-16,5-7 9 16,-14-8-6-16,9-3 0 15,0 0 5-15,0 0 2 16,9-14-7-16,15-12 0 15,-15-2-1-15,23 2 11 16,-13 0-10-16,4 0 0 16,-14 6 4-16,0 3-7 15,-9 7 3-15,-9 4 0 16,0 6-6-16,0 0 9 16,0 0-4-16,14 0 1 0,4 27-4 15,1 2-7-15,-1 6 11 16,5-9 0-16,4-2-5 15,-4-4 15-15,14-14-10 16,-5-6 0-16,5 0 8 16,4 0-6-16,0-20-2 15,-14-7 0-15,-8-5 3 16,4 0 13-16,-23 0-15 16,0 2 34-16,0 4-29 15,0 9 36-15,-23 5-36 16,23 9 0-16,0 3-2 15,0 0-4-15,-19 36 0 0,10 16 0 16,-9 21 9 0,-5 9-11-16,14 14 2 0,-9 9 0 15,18 6-7-15,-10 0 16 16,10 2-9-16,0-5 0 16,0 0 9-16,0-9-15 15,10-12 6-15,-10-13 0 16,0-13-9-16,0-17 18 15,0-15-9-15,0-9 0 16,-42-12-3-16,15-8-3 16,-23 0 6-16,-10-2 0 15,1-30 3-15,-1-9 9 16,1-11-12-16,8-4 0 16,5-4 7-16,5-8-15 15,14 4 8-15,27 0 0 0,0 1-7 16,36 6 4-16,33-7 3 15,32-3 0-15,-5-10 7 16,14 0-14-16,0-5 7 16,-14 5 0-16,-28 11-3 15,6 13 10-15,-38 15-7 16,-17 15 0-16,-6 12 10 16,-4 5-16-16,1 2 6 15,-10 4 0-15,0 0-14 16,9 0 14-16,0 0 0 0,-9 0 0 15,23 0 3 1,-14 15-15-16,0 2 12 0,-9 7 0 16,9 5-8-16,-9 0 13 15,9 4-5-15,1-7 0 16,12-3 8-16,-3-8-13 16,-10-7 5-16,9-2 0 15,-4-6-8-15,4 0 26 16,-9-6-18-16,19-20 0 15,-14-4 11-15,4-2-15 16,-9 4 4-16,-9-2 0 16,0 4-7-16,0 9 18 15,0 8-11-15,0 3 0 0,0 6 10 16,0 0-24 0,0 0 14-16,9 0 0 0,14 21-15 15,-5 7 18-15,10-1-3 16,13-7 0-16,-13-2 8 15,4-6-16-15,-5-10 8 16,5-2 0-16,-14 0-1 16,1 0 12-16,4-20-11 15,-14-8 0-15,0-5 8 16,-9-3-12-16,0 2 4 16,0-2 0-16,0 7-2 15,-18 3 6-15,-5 9-4 0,14 8 0 16,-1 9 5-1,10 0-21-15,0 0 16 16,-9 3-1-16,9 23-16 0,0 9 24 16,0 0-7-16,0-3 0 15,28-2 4-15,13-13-13 16,9-6 9-16,1-11 0 16,8 0-6-16,-13 0 17 15,-5-23-11-15,-13-8 0 16,4-11 11-16,-14-4-12 15,5-4 1-15,-23-3 0 16,0 1 6-16,-32 2 8 16,-9 3-14-16,4 7 0 15,5 14 13-15,14 5-9 16,8 15-4-16,1 4 0 0,9 2-4 16,0 6 1-16,0 37 3 15,0 19-3-15,9 10 17 16,19 4-21-16,4-6 7 15,-14-3 0-15,1-14-8 16,13-13 19-16,-14-17-11 16,-9-11 0-16,5-6 6 15,-14-6-14-15,0 0 8 16,0 0 0-16,18 0-2 16,0-20 15-16,14-12-13 15,-4-9 0-15,13 3 8 16,-13-6-13-16,-6 9 5 15,-3 7 0-15,-10 12-6 16,0 9 15-16,0 7-9 0,0 0 0 16,14 0-7-16,-4 11-5 15,-1 15 12-15,5 6 0 16,-5 0-11-16,10 0 22 16,-6-3-11-16,-3-11 0 15,13-4 8-15,-23-11-17 16,18-3 9-16,-8 0 0 15,13 0-1-15,-5-29 12 16,5-3-11-16,-23-3 0 16,1-3 10-16,-1 0-15 15,-9 0 5-15,0 3 0 0,0 0-8 16,-19 6 15 0,10 11-7-16,0 10 0 0,0 8 4 15,-5 0-21-15,14 0 12 16,-9 35 5-16,-9 11-14 15,9 11 24-15,9 0-10 16,0-2 0-16,0-7 9 16,0-14-17-16,0-10 8 15,0-10 0-15,9-8-10 16,0-3 20-16,9-3-10 16,23 0 0-16,1-12 10 15,-6-17-9-15,5-3-1 0,1-3 0 16,-15 0-2-1,1 0 13-15,-6 3-11 0,6 6 0 16,-19 11 6-16,14 10-14 16,-14 5 8-16,9 0 0 15,1 7-16-15,13 24 17 16,-5 3-1-16,-4 4 0 16,-5-3 5-16,1-5-14 15,4-10 9-15,-5-6 0 16,0-11-11-16,5-3 19 15,-5 0-8-15,10 0 0 16,4-26 12-16,-5-7-16 16,-4-1 4-16,-14-7 0 15,1-4-3-15,-10 2 13 16,0 3-10-16,0 2 0 0,-19 11 5 16,-4 10-20-16,5 6 15 15,0 11 0-15,9 0-12 16,-14 31 5-16,4 23 7 15,10 9 0-15,9 4 7 16,0-2-12-16,51-7 5 16,4-9 0-16,27-17-4 15,-4-8 12-15,0-16-8 16,-10-8 0-16,-27 0-88 16,-31 0-79-16,-20-32-170 15</inkml:trace>
  <inkml:trace contextRef="#ctx0" brushRef="#br1" timeOffset="115265">20473 7326 0 0,'0'0'347'0,"0"0"-196"0,0 0-22 16,0 0 6-16,0 0-51 16,0 0-32-16,0 0-20 15,-110-27-29-15,101 27 6 16,0 12-6-16,-9 9 11 15,9-5 1-15,9 2-15 16,0-6 8-16,0-3-8 16,0-4 4-16,0-5 0 0,27 0 12 15,1 0 30 1,4-5-4-16,-5-16 21 0,-13-2 11 16,-5 0-10-16,-9 2-30 15,0 7 22-15,0 2-29 16,0 3-5-16,-9 1-3 15,-5 5-16-15,-4 3-2 16,-10 0-1-16,5 0-7 16,5 0 2-16,-9 14 5 15,4 10 0-15,14-1-1 16,9 3-7-16,0-2 2 16,0-7 1-16,50-6 1 15,0-5-1-15,10-6 5 0,-24 0 0 16,15 0 2-1,-33-2 4-15,5-10-1 0,-23-2-2 16,0-4 1-16,0 3 0 16,-23-2-4-16,-14 5-11 15,-13 3 7-15,18 3-77 16,5 4-29-16,8 2-55 16,19 0-44-16,0-3-302 15</inkml:trace>
  <inkml:trace contextRef="#ctx0" brushRef="#br1" timeOffset="116251">21064 6813 313 0,'0'0'443'15,"0"0"-326"-15,0 0 2 16,0 0-25-16,0 0-9 15,0 0-26-15,-128-36-47 16,160 27 9-16,36-5-21 16,19-10 2-16,23 1 11 15,-9-3-10-15,-14 3 18 16,-9 0 6-16,-28 8-17 16,-23 9 12-16,-13 1-19 15,-5 1 2-15,-9 4 8 16,0 0-10-16,0 0-6 0,0 0 1 15,-23 0 2-15,5 6-1 16,-9 18 1-16,4 1 0 16,14 7-1-16,-1 9 6 15,10 9-5-15,0 8 0 16,-9 4 3-16,9 2-3 16,0 0 1-16,0 0-1 15,0 0 18-15,0-6-18 16,0-5 12-16,0-6-9 15,0-12 2-15,0-6 2 16,0-14-7-16,0-4 0 16,0-8 5-16,-18-3-1 15,-14 0 12-15,4 0 4 0,6-3-12 16,-6-12 19-16,19 1-13 16,-14 6-4-16,23 4 7 15,0 4-10-15,0-2-7 16,0-4 0-16,32-6-9 15,37-8 4-15,50-15 5 16,9-9 0-16,18-3 0 16,-27-5 7-16,-32-1-7 15,-27 0 0-15,-19 4 4 16,-9-1 9-16,-32 4 24 16,0 5 3-16,0 3 9 15,0 9-32-15,0 8 6 16,-23 10-6-16,14 8-15 15,-9 3 19-15,-5 0-21 0,14 14 0 16,-10 33 2-16,-13 24 2 16,14 19-4-16,9 14 0 15,0 13 3-15,0 8-3 16,0 10 0 0,-14 5 0-16,4 9-3 0,-13-4 9 15,-4-16-8-15,4-22 2 16,13-34-26-16,19-26 23 15,0-18-27-15,0-14 6 16,41-12 24-16,19-3-17 16,9-14 16-16,8-33-1 15,1-12 1-15,-9-11-3 16,-10-2 4-16,-36-2 0 16,-13 5-2-1,-10 7 4 1,-10 10-2-16,-40 8 0 0,0 9 1 0,-1 5-10 0,1 8 9 15,22 7-1-15,10 3-7 16,18 3 6-16,0-5 1 16,18-7-42-16,51-7-53 15,18-4 13-15,14 2-73 16,0-5-102-16,-15 0-85 16</inkml:trace>
  <inkml:trace contextRef="#ctx0" brushRef="#br1" timeOffset="117379">23471 7048 995 0,'0'0'134'15,"0"0"9"-15,0 0 6 16,0 0-39-16,0 0-59 16,0 0-39-16,-18-43 3 15,18 46-15-15,-9 29 0 0,9 14-8 16,0 10 18-16,0-1-10 16,0-2 0-16,27-12 3 15,15-6-3-15,-1-15 0 16,-5-14 0-16,6-6 1 15,8 0 7-15,-4-9-6 16,-5-20 2-16,0-3 3 16,-22-6 5-16,-10-4-10 15,-9-1-2-15,0 0 32 16,0 1-22-16,0 14 10 16,-9 7-2-16,-1 10-16 15,10 11 18-15,0 0-20 16,0 0-8-16,-9 34 7 15,0 34-11-15,-5 18 12 0,5 13 0 16,9 4 5-16,-9 0-1 16,9 1-4-1,0 1 0-15,-9-6-6 0,9 1 12 16,0-7-6-16,-9-11 0 16,9-15 4-16,0-24-12 15,0-15 8-15,0-18 0 16,0-10-4-16,-9 0 7 15,-5 0-3-15,-4-8 0 16,-10-22 9-16,-4-5-16 16,-5-8 7-16,5-3 0 15,14-10-4-15,9-8-14 0,9-9 10 16,0-9-9 0,59-5-10-16,19-2 23 0,18 5-15 15,14 4 19-15,0 6-11 16,-14 4 19-16,5 6-8 15,-32 2 0-15,-10 10 3 16,-18 5-10-16,-13 9 14 16,-19 6-7-16,-9 0 11 15,0 1-7-15,0-2 8 16,0 4-4-16,-9 5-4 16,-19 7 19-16,-4 8-21 15,5 9 1-15,4 0-3 16,-14 24-1-16,5 31 1 15,-4 18 0-15,22 6-2 16,14-4 0-16,0-7 2 0,0-10-1 16,50-17-1-16,-9-15 1 15,10-12-2-15,-15-14 3 16,24 0 0-16,-1-8 1 16,1-30-1-16,-1-9 0 15,1-5 5-15,-19-4 3 16,-23 4-3-16,1-3-5 15,-19 5 5-15,0 9-4 16,0 9 2-16,0 12-3 16,-19 10 0-16,10 4-2 0,9 6 1 15,-9 0-4 1,9 10-4-16,0 22 3 0,0 6 6 16,0 3 0-16,9 2-6 15,28 1 7-15,4 3-1 16,-13-10 0-16,13 1 0 15,-23 0-6-15,-4-6 6 16,-14-3 0-16,0-3-5 16,0-2 1-16,0-9 2 15,-32-4-2-15,-9-2-20 16,4-6-5-16,-4 0-109 16,13-3-112-16,-13 0-132 15</inkml:trace>
  <inkml:trace contextRef="#ctx0" brushRef="#br1" timeOffset="117632">25339 7247 511 0,'0'0'398'0,"0"0"-288"15,0 0 29-15,0 0 6 16,0 0-80-16,0 0-27 15,28-20-30-15,-28 52 2 16,0 14 28-16,-28 9-21 0,-31 13-1 16,-33-1-11-1,-4 5-2-15,-5-4-6 0,14-10-31 16,19-8-165-16,8-10-217 16</inkml:trace>
  <inkml:trace contextRef="#ctx0" brushRef="#br1" timeOffset="123932">26209 6599 802 0,'0'0'123'0,"0"0"-24"0,0 0 16 16,0 0 8-16,0 0-27 16,0 0-67-16,0 0-17 15,-14-82-10-15,14 94-2 16,0 35 0-16,14 23 8 16,4 17-6-16,-9 7 12 15,0 8-14-15,-9-3 5 16,0-3-1-16,0-3 2 15,0-5-4-15,0-9-2 16,-9-15 4-16,9-20-6 16,-9-18 2-16,9-15 0 15,0-11 10-15,-9 0-9 0,-14-5 19 16,5-39-20 0,-10-8 1-16,-13-6 0 0,0-1 1 15,-5 4-2-15,5 5 3 16,9 9-1-16,4 9 1 15,10 15-3-15,9 5 1 16,9 6-7-16,-14 0 5 16,14 6-14-16,0 0 10 15,0 3-7-15,23 23 12 16,23-2 0-16,27-4 7 16,-4-6-10-16,-1-9 4 15,10-5-1-15,-18 0 7 0,-10-5-3 16,-4-23 3-16,-5-12 0 15,-9-11-7 1,-4-7 9-16,-19-3-2 0,0 3 0 16,-9 7 17-16,0 17-2 15,0 10 16-15,0 9-8 16,0 10-12-16,-9 2 1 16,9 3-16-16,0 0-1 15,-9 0-2-15,-1 29-14 16,1 26 14-16,0 25-5 15,9 1 13-15,0 1-14 16,0-4 10-16,0-6-4 16,28-7 0-16,4-12 2 0,-23-12-2 15,9-15 0 1,-9-9-8-16,0-11 5 0,-9-6 3 16,10 0 0-16,3 0 5 15,-4-26-1-15,10-6-1 16,-1 0-3-16,5 6 2 15,-14 2-5-15,0 10 4 16,0 5-1-16,-9 6 0 16,10 3-2-16,-1 0-3 15,14 0-8-15,-5 3 1 16,0 9 11-16,14-1-10 16,-13 4 11-16,-1-9-5 15,5-3 4-15,-14-3 0 16,9 0-2-16,-9 0 3 15,14-15 2-15,-14-11-1 0,10-12-1 16,-10-3 3-16,-9-6 4 16,14-2-7-16,-14 8 0 15,0 9 5-15,0 9-8 16,0 11 6-16,0 6-3 16,0 6 0-16,0 0-13 15,-23 29 2-15,14 24 11 16,-1 12 0-16,10-2-3 15,0-4 4-15,0-7-1 16,28-8 1-16,13-12 3 16,-13-9-4-16,4-8 0 15,-5-15 1-15,14 0 7 16,-13 0-7-16,13-18 4 0,-9-13-4 16,-5-5 2-16,1-3 2 15,-5 2-4-15,-14 8 3 16,0 5-8-16,0 13 4 15,-9 6 0-15,0 5 0 16,0 0-8-16,9 0 3 16,5 20-5-16,4 12 10 15,-8 0-5-15,8-6 5 16,-4-2 0-16,4-13 0 16,-18-5 5-16,9 0-5 15,-9-6 0-15,9 0 1 16,10 0 9-16,3-12-7 0,6-14-2 15,4-3 0 1,-5-3 6-16,5 6-8 0,-13 5 1 16,-1 10 0-16,-18 5-9 15,23 6 9-15,-5 0-1 16,1 0-2-16,13 21-2 16,-14 13 1-16,9 4 3 15,5 2-3-15,-4-2 2 16,4-2-136-16,5-7-65 15,13-6-129-15,0-10-532 16</inkml:trace>
  <inkml:trace contextRef="#ctx0" brushRef="#br1" timeOffset="124721">28566 7256 639 0,'0'0'224'15,"0"0"-90"-15,0 0 40 16,0 0-38-16,0-170-59 16,0 136-6-16,0-4-44 15,18 0 0-15,15 5-1 16,-15 1-15-16,9 7 3 16,-18 6-14-16,5 12 3 15,4 7-7-15,10 0-6 16,4 23 4-16,-5 17 2 15,5 13-5-15,-13-1 8 16,-10 0 1-16,14-5 0 0,-14-9-2 16,0-12 3-16,0-7-1 15,10-12 0-15,-6-3 3 16,6-4-3-16,-1 0 7 16,14-10-5-16,-14-16 8 15,10-6-9-15,4-5 2 16,-14-5-1-16,0 4 1 15,5 7 1-15,-23 10-3 16,9 13 4-16,-9 2-3 16,0 6-2-16,0 0-1 15,10 0-9-15,8 11-7 0,5 18 14 16,-5 1 3-16,10-1 0 16,-6-6-4-16,-3-2 4 15,13-7-1-15,-23-4-3 16,0-8 0-16,9-2 3 15,-8 0 1-15,13 0 0 16,-14 0 2-16,9-12 1 16,0-14 2-16,5-3-4 15,-5-1-1-15,1 7 3 16,-5 6-2-16,-14 5 3 16,0 9 6-16,9 3-10 15,-9 0-5-15,18 3-10 16,-9 26 9-16,9 6-2 15,14 1 8-15,10-8 0 0,-15-4-1 16,1-7-1-16,13-11 2 16,0-6-2-16,-4 0 5 15,-5-3 5-15,-23-26-7 16,0-3 2-16,-9-9 24 16,0-3-19-16,-18-2 2 15,-33-1-1-15,1 7-7 16,-19 10-1-16,19 9-1 15,-10 13-7-15,33 8 4 16,0 0-11-16,13 29-26 16,14 15-65-16,0 2-82 0,0-5-134 15,50-6-360 1</inkml:trace>
  <inkml:trace contextRef="#ctx0" brushRef="#br1" timeOffset="125163">30095 6804 785 0,'0'0'114'0,"0"0"29"16,41-205-4-16,-41 150 0 15,0 11-53-15,0 9-26 16,-14 18 8-16,5 8-42 16,9 5 0-16,0 4-5 15,0 0-21-15,0 7-2 16,0 37-17-16,0 19 19 15,0 19-1-15,-9 3 4 0,-9-3-1 16,18-7-2 0,-9-5 0-16,9-11-3 0,0-13 3 15,0-11-16-15,0-7-3 16,0-18-27-16,0-2-5 16,0-8 15-16,0 0 23 15,0 0 12-15,0-25-15 16,0-5 13-16,-23-2-1 15,-14 0 1-15,14 9-1 16,-4 6 4-16,18 6 0 16,0 3 4-16,9 6-4 15,0-4 1-15,0 6-3 0,18-6 3 16,41 1-1-16,19-4 0 16,9-3 0-16,5 0-1 15,-14 4-21-15,-10 0-148 16,-17 8-55-16,-33 0-254 15</inkml:trace>
  <inkml:trace contextRef="#ctx0" brushRef="#br1" timeOffset="125784">30626 7121 13 0,'0'0'1024'0,"0"0"-946"0,0 0 57 16,0 0 6-16,0 0-41 15,0 0-56-15,0-61-38 16,0 79-6-16,0 28-1 16,0 15 1-16,0 13-1 0,0 1 8 15,0 7-4-15,-9-1-3 16,0-11 1-16,9-8-2 16,-9-12 1-1,-1-15 0-15,10-9 1 0,-9-12 2 16,9-8-3-16,0 0 5 15,0-6-1-15,0 0 20 16,-14-14 7-16,14-34-22 16,0-10-2-16,0-15-3 15,0-3-2-15,0-8 1 16,0-3 0-16,0 2-1 16,0 3-2-16,14 9 0 15,-5 21-1-15,1 17 4 16,-1 17-5-16,9 13 2 0,14 2-5 15,-5 3-1-15,15 0 0 16,-6 0 5-16,6 20 1 16,-10 12-13-16,-14 12 12 15,-9 8-3-15,-9 4-16 16,0 0 18-16,-50-1-33 16,-1-9-34-16,-4-8-38 15,5-6-51-15,18-17-67 16,14-6-48-16,18-9-179 15</inkml:trace>
  <inkml:trace contextRef="#ctx0" brushRef="#br1" timeOffset="126259">30942 7197 493 0,'0'0'139'0,"0"0"26"0,0 0-3 16,0 0-48-16,0 0-27 15,0 0 11-15,32-111-40 16,-32 111-8-16,0 0-15 15,9 0-35-15,18 0 3 16,15 0-9-16,8 18 6 16,-13 5 0-16,4 3-1 15,-14 10-2-15,-4-4 2 16,-4 0-2-16,-19-3 3 16,0-10-3-16,0-3-2 15,0-7 4-15,-19-6-5 0,-13-3 6 16,23 0 8-16,-18 0-8 15,27-18 6 1,0-11-2-16,0-6 1 0,0-10-5 16,36 2 0-16,5 2-1 15,-13 3 1-15,13 12 0 16,-23 6 1-16,14 5-3 16,-13 10 1-16,13 5 1 15,-14 0-4-15,0 0-3 16,-8 22 3-16,3 14-3 15,-13 3 7-15,0 6 0 16,0-1-4-16,0-3 4 16,0-9-3-16,0-9 2 0,0-5-16 15,0-10-81-15,0-8-95 16,0 0-66-16,0 0-288 16</inkml:trace>
  <inkml:trace contextRef="#ctx0" brushRef="#br1" timeOffset="126597">31326 6698 488 0,'0'0'151'16,"0"0"-13"-16,0 0-19 16,0 0-25-16,0 0-43 15,0 0-39-15,-36-46-12 16,36 52-6-16,0 14 6 15,0 4 1-15,9-4 4 16,9-2-5-16,5-10 0 0,-14-5 4 16,0-3 6-16,10 0-6 15,-19 0 45-15,18-11 21 16,-4-13-19-16,-14 0 1 16,0-2-20-16,0 6-15 15,0 3 7-15,-14 2-24 16,-4 10 0-16,-1 5-2 15,1 0-34-15,18 5-17 16,-14 36-57-16,14 8-25 16,0 13-106-16,0-1-222 15</inkml:trace>
  <inkml:trace contextRef="#ctx0" brushRef="#br1" timeOffset="127509">31555 7210 378 0,'0'0'328'0,"0"0"-182"16,0 0-11-16,0 0-19 15,0 0-12-15,0 0-49 16,19-162 13-16,-19 145-6 16,0 8-33-16,0 6 12 15,0 0-28-15,0 3-5 16,0 0-8-16,0 0 0 0,0 0-2 15,0 20-9 1,0 10 1-16,0 11 7 0,0-3 3 16,0 1 0-16,0-8 0 15,0-8 4-15,9-8-4 16,-9-12 0-16,13-3 1 16,-3 0 6-16,-1 0-2 15,0-6 4-15,9-17 1 16,-9-4-9-16,14-2 9 15,-4-3-2-15,13 0-8 16,-5 3 11-16,-9 5-11 16,5 10 0-16,-23 8 1 0,9 6 3 15,-9 0-8 1,10 0 3-16,-1 0-15 0,0 12 14 16,-9 5-5-16,9 3 7 15,-9-2-6-15,14-3 6 16,-14-7 0-16,9 1 0 15,-9-5 2-15,0-2-4 16,0-2 3-16,9 0-1 16,0 0 8-16,0 0-5 15,14-12 6-15,5-14-4 16,-1-3-3-16,5-1 10 16,-13 4-12-16,3 3 3 0,-12 11 6 15,-1 7-7 1,-9 5 5-16,9 0-7 15,-9 0-6-15,18 0 0 0,-9 23 0 16,5 3-1-16,-5 1 7 16,0-1-8-16,1-6 6 15,-1-2 0-15,0-5 2 16,5 0-7-16,-5-7 7 16,0-3 0-16,9-3-2 15,14 0 9-15,-4 0-6 16,4-14 1-16,-5-7 1 15,5-5 6-15,-4-4-8 16,-1-5 4-16,-13-3 8 16,4-2-11-16,-9 2 10 15,-9 2-3-15,0 4-6 0,0 6 13 16,-18 9-14-16,-5 8 6 16,-4 9-8-16,18 0-9 15,-10 20 2-15,-4 27 7 16,5 12 0-16,9 2-2 15,9-3 2-15,0-2 0 16,0-9-4-16,0-7-1 16,0-11 1-16,18-7-5 15,14-9-10-15,5-7 1 16,4-3-10-16,9-3-49 16,-4 0-87-16,-5 0-177 15,1 0-572-15</inkml:trace>
  <inkml:trace contextRef="#ctx0" brushRef="#br1" timeOffset="127839">32837 7174 600 0,'0'0'244'0,"0"0"-104"15,0 0-5-15,0 0-20 16,0 0-64-16,0 0-13 16,0-6-10-16,0 6-23 0,-28 0 2 15,6 9-6-15,-6 9-1 16,10-2 4-16,4-4 0 16,14 0-4-16,0-6 0 15,0-6 0-15,0 0 6 16,14 0-1-16,4 0 7 15,0-6-4-15,-8-8-2 16,-10-5-12-16,0 8 6 16,-19 4-189-16,-49 2-368 15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0:38.3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119 729 685 0,'0'0'176'16,"0"0"-45"-16,0 0 13 15,0 0-13-15,0 0-56 16,0 0 5-16,0 0-40 15,-119-14-4-15,119 14-34 16,50 0 21-16,5 0-23 16,28 0 11-16,13 0-3 15,14 0 2-15,0 0-10 16,-14 0 0-16,4-3 6 16,-31-6 3-16,-9 3-9 15,-33 0 0-15,-4 4 10 0,-23 2-1 16,0 0-8-1,0 0 14-15,0-6 28 0,0-3-34 16,-23-3 24-16,-14-2-33 16,-13 2 3-16,9 0-8 15,4 4 5-15,-4 2 0 16,23 0-8-16,9 6 17 16,9-3-9-16,0 3 0 15,0 0-4-15,0 0-5 16,36 0-8-16,5 0 17 15,28 9 4-15,-9 8 5 16,-1-2-9-16,1 5 0 0,-1 1 5 16,-22-1-9-16,-5 0 4 15,-5 1 0-15,-18-4-7 16,-9 1 10-16,0 0-3 16,-27-1 0-16,-33-3-33 15,-17-2-40-15,8-3-107 16,0-3-96-16,-4-3-156 15</inkml:trace>
  <inkml:trace contextRef="#ctx0" brushRef="#br0" timeOffset="2747">4106 461 784 0,'0'0'206'0,"0"0"-80"16,0 0 25-16,0 0-29 15,0 0-30-15,0 0-50 16,9-76 14-16,-9 76-33 16,9 0-17-16,0 8-10 15,1 25 4-15,-10 5 0 16,9 3 2-16,-9-4 9 15,0-1-11-15,0-7 0 16,0-9 3-16,0-8-5 16,9-6 2-16,-9-3 0 0,0-3-3 15,14 0 14 1,-14 0-11-16,0 0 13 0,18 0-10 16,0-21 11-16,23-8-14 15,1-6 0-15,3-3-1 16,6 0 3-16,8-1-2 15,-18 8 0-15,-4 11 11 16,-5 8-17-16,-14 12 6 16,1 0-3-16,-10 8-9 15,14 22 1-15,-23 8 11 16,0 3-8-16,0-1 14 16,0 2-18-16,9-8 4 15,-9-2-110-15,18-5-97 0,5-13-226 16</inkml:trace>
  <inkml:trace contextRef="#ctx0" brushRef="#br0" timeOffset="3241">5131 458 749 0,'0'0'190'15,"0"0"-95"-15,0 0 25 0,0 0 11 16,0 0-85-16,0 0-3 15,-9 0-11-15,37 0-31 16,13 0 21-16,18 0-22 16,1 0 2-16,8 0 18 15,-8 0-16-15,-1 0-2 16,-22 0-2-16,-5 0 7 16,-14 0-12-16,-18 0 5 15,0 0-80-15,0 0-171 16,-9 0-269-16</inkml:trace>
  <inkml:trace contextRef="#ctx0" brushRef="#br0" timeOffset="1597">2623 475 897 0,'0'0'112'16,"0"0"14"-16,0 0 6 0,0 0-29 15,0 0-22-15,0 0-74 16,41-27 14-16,19 22-21 16,17 2 8-16,10 3-7 15,5 0-1-15,-14 0 0 16,-10 0-5-16,-8 0-21 16,-42 0-89-16,-18 0-128 15,0-3-21-15,-9 1-324 16</inkml:trace>
  <inkml:trace contextRef="#ctx0" brushRef="#br0" timeOffset="1816">2939 330 208 0,'0'0'554'0,"0"0"-388"15,0 0-14-15,0 0 10 16,0 0-55-16,0 0-10 16,-9-32-38-16,9 32-40 15,0 0 21-15,0 0-35 16,0 20-3-16,9 9 33 15,0 12-30-15,0 6 15 0,-9-1-20 16,0 1 12 0,0-3-16-16,14-4 4 0,-14-4-65 15,0-4-80-15,9-12-184 16,-9-3-189-16</inkml:trace>
  <inkml:trace contextRef="#ctx0" brushRef="#br0" timeOffset="2285">3424 225 847 0,'0'0'185'0,"0"0"-45"16,0 0 14-16,0 0-13 15,0 0-55-15,0 0-48 0,0-79 18 16,0 79-48-16,0 0-2 15,0 0-6-15,0 9-18 16,0 29 18-16,0 5 0 16,9 9 1-16,9-2-5 15,5-12 4-15,-4-5 0 16,22-13-3-16,-5-9 4 16,6-3-2-16,-6-8 1 15,15 0 0-15,-19 0-4 16,-5-25 4-16,5-1 0 15,-23-6 4-15,0 3 8 16,-9 3-12-16,0 4 0 0,0 8 6 16,0 9 2-1,0 5-8-15,0-3 0 0,0 3 0 16,0 0-7-16,0 12 3 16,0 22-3-16,0 13 7 15,0-1 1-15,0 2-1 16,0-2 0-16,0-3-5 15,0-1 13-15,0-4-16 16,0-6-26-16,0-6-183 16,0-3-135-16,0-9-581 15</inkml:trace>
  <inkml:trace contextRef="#ctx0" brushRef="#br0" timeOffset="1094">1639 298 739 0,'0'0'122'0,"0"0"19"16,0 0-8-16,0 0-33 15,0 0-6-15,0 0-42 16,0-10 1-16,0 10 5 16,0 0-49-16,0 0 21 0,0 0-29 15,0 0 12 1,0 0-13-16,0 0 0 0,0 0 0 15,0 0-7-15,-14 12 20 16,14 6-13-16,-9 2 0 16,9 4 11-16,0-1-14 15,0 7 3-15,32 3 0 16,5-6 2-16,-5 3 4 16,4-1-6-16,5-6 0 15,-9 0 12-15,-4 1-17 16,-10-6 5-16,-4-1 0 15,-5-2-7-15,-9-1 15 16,0 1-8-16,0-4 0 16,0-2 6-16,-9 3-1 0,-14-6-5 15,-27 2 0-15,4-2 3 16,-14-3-3-16,-8 3-9 16,-1-6-114-16,28 0-176 15,9 0-152-15</inkml:trace>
  <inkml:trace contextRef="#ctx0" brushRef="#br0" timeOffset="1349">1657 269 840 0,'0'0'156'16,"0"0"-22"-16,0 0 25 0,0 0-72 15,0 0-41-15,0 0-31 16,96-54 0-16,-13 49-11 16,4-1-4-16,4 6 0 15,-13 0-11-15,-9 0 5 16,-1 3-63-16,-8 24-105 16,-10-1-130-16</inkml:trace>
  <inkml:trace contextRef="#ctx0" brushRef="#br0" timeOffset="5939">6056 61 312 0,'0'0'566'15,"0"0"-437"-15,0 0-31 16,0 0 19-16,0 0-11 15,0 0-27-15,23-61-34 16,-23 61 3-16,0 0-28 16,0 0-12-16,0 0-1 0,0 0-1 15,9 15-9-15,-9 21 3 16,0 6 0-16,0 7 9 16,0 5-9-16,0-5 0 15,0 0 0-15,-9-7 5 16,0-11-5-16,9-1 0 15,0-10 2-15,0-2 2 16,0-5-4-16,9-6 0 16,18 2-4-16,14-3 9 15,10-6-5-15,-5 0 0 16,4 0 11-16,-9 0-10 16,-4 0-1-16,-5 0 0 15,-14-9-2-15,-9 1 6 16,14-5-4-16,-23 2 3 15,9-3 8-15,-9-8-8 0,0 2-3 16,0 0 2-16,0 3 4 16,0 5-3-16,0 0 11 15,0 4 32-15,0 4-41 16,0 4 26-16,0 0-31 16,0 0 10-16,0 0-20 15,0 4-1-15,-9 22 11 16,-14 6-6-16,14 5 17 15,9 4-11-15,0 0 0 16,0 3 3-16,0-6-14 0,0 0 11 16,0-3-49-1,0-3-41-15,0-3-119 0,0-5-71 16,18-4-320-16</inkml:trace>
  <inkml:trace contextRef="#ctx0" brushRef="#br0" timeOffset="6196">6807 508 860 0,'0'0'123'16,"0"0"5"-16,0 0-6 0,0 0-25 15,0 0-25 1,0 0-55-16,9-35 3 0,50 32-20 15,33-1 8-15,13 4-11 16,14 0 3-16,-9 0-8 16,-32 0-16-16,-19 0-109 15,-50 0-46-15,-9 0-70 16,0 0-303-16</inkml:trace>
  <inkml:trace contextRef="#ctx0" brushRef="#br0" timeOffset="6394">7155 342 669 0,'0'0'125'0,"0"0"12"0,0 0-24 0,0 0-41 15,0 0-37-15,0 0-30 16,-10 8 0-16,10 27 5 16,0 6 1-16,0 8 21 15,0 4-17-15,0-3-9 16,0-1-3-16,0-5-3 15,0-6-11-15,0-9-146 16,0-12-255-16</inkml:trace>
  <inkml:trace contextRef="#ctx0" brushRef="#br0" timeOffset="6663">7644 251 491 0,'0'0'439'0,"0"0"-291"16,0 0 8-16,0 0-15 16,0 0-16-16,0 0-31 15,0-143-58-15,0 143-6 16,0 0-30-16,0 17 0 16,0 21-5-16,0 12 5 15,0 9 0-15,0 5 3 16,0-1 11-16,0 4-14 15,0-5 0-15,0-5-7 16,0-3 1-16,0-9-139 0,0-2-169 16,-18-9-359-1</inkml:trace>
  <inkml:trace contextRef="#ctx0" brushRef="#br0" timeOffset="9134">453 2371 282 0,'0'0'480'15,"0"0"-341"-15,0 0-35 16,0 0 13-16,0 0-2 16,0 0-32-16,-119-13 15 15,119 13-57-15,0 0-7 16,0 0 31-16,0 0-60 0,0 0 28 15,0 0-31-15,18 0 16 16,33-8-25-16,27 3 7 16,31-3 0-16,11-2 5 15,26-1 12-15,-4-1-17 16,4 1 0-16,-36-1 11 16,-23 3-14-16,-36 0 3 15,-24 5 0-15,-27-3-10 16,0 1 27-16,0 3-17 15,0-6 0-15,0-2 14 16,-18-10-15-16,-23-2 1 0,-10 0 0 16,-4-3-14-1,5 3 25-15,-10-1-11 0,1 0 0 16,9 7 6 0,22 1-12-16,5 11 6 15,23 3 0-15,0 2-9 0,0 0 9 16,0-4 0-16,0 4 0 15,23 0-15-15,23 19 7 16,13 9 8-16,10 4 0 16,-10-6-7-16,1 7 17 15,0-7-10-15,-10 3 0 16,-9 0 7-16,-13 1-13 16,-10 2 6-16,-18 1 0 15,0 0-13-15,-46 3 8 16,-36-1-26-16,-5 3-54 0,0 0-123 15,4 0-76-15,15-4-363 16</inkml:trace>
  <inkml:trace contextRef="#ctx0" brushRef="#br0" timeOffset="10993">2289 1864 785 0,'0'0'221'0,"0"0"-129"16,0 0 32-16,0 0-31 15,0 0-9-15,0 0 13 16,68-135-62-16,-68 133 22 15,0 2-14-15,0 0-42 16,0 0 33-16,0 0-34 16,0 0 0-16,10 20-11 15,-10 21 22-15,0 9-11 16,9 0 0-16,-9-1 8 16,0 3-10-16,0-7 2 15,-9-5 0-15,-1-7-2 16,-8-8 11-16,18-7-9 0,-9-6 0 15,9-10 7-15,0-2-13 16,0 0 6-16,0 0 0 16,0 0-5-16,18 0 9 15,19 0-4-15,13 4 0 16,19-4 13-16,-10 0-13 16,24 0 0-16,-15 0 0 15,1 0-6-15,-9-10 18 16,-24-4-12-16,-4 5 0 15,-23-1 10-15,1 3-3 16,-10-4-7-16,0-5 0 16,0-1 3-16,0 2 9 0,0 1-12 15,0 3 4 1,0-2 8-16,-10 1 4 0,10 4-16 16,-9 2 0-16,0 4 9 15,9 2-3-15,0 0-6 16,0 0 0-16,0 0-9 15,0 0 2-15,0 32-1 16,-14 11 8-16,14 14-2 16,0 0 5-16,0-2-3 15,0 1 0-15,0-1 8 16,0-2-8-16,14-7 0 16,-5-2-18-16,0-9-33 0,-9-6-117 15,0-5-57-15,0-4-67 16,0-6-282-1</inkml:trace>
  <inkml:trace contextRef="#ctx0" brushRef="#br0" timeOffset="11689">3699 2307 736 0,'0'0'136'0,"0"0"2"16,0 0-17-16,0 0 33 16,0 0-76-16,0 0-22 15,-37-99 12-15,37 81-52 16,0 4 15-16,0-4-26 0,18 7 7 15,1 5-17-15,-1 3 5 16,5 3 0-16,-5 0-12 16,14 6 4-16,-23 23 8 15,10 9 0-15,-10 3 3 16,-9 6-8-16,9-3 5 16,-9-7 0-16,0-5-8 15,0-11 10-15,0-12-2 16,0-7 0-16,0-2 9 15,0 0-6-15,14 0 4 16,-5 0-7-16,9-8 25 16,0-27-24-16,24-6-1 0,-1-3 1 15,-14 3 13 1,14 3-12-16,-13 9-2 0,-10 9 6 16,-4 8-17-16,-14 6 11 15,9 6 0-15,0 0-9 16,10 3 2-16,-1 24 7 15,-4 4 0-15,4 5 3 16,-9 1-18-16,0-2 15 16,-9 1-8-16,9-2-16 15,5-1-133-15,-5-5-112 16,0-12-164-16</inkml:trace>
  <inkml:trace contextRef="#ctx0" brushRef="#br0" timeOffset="11942">4408 2293 178 0,'0'0'646'0,"0"0"-523"16,0 0-17-16,0 0 16 16,0 0-46-16,0 0-46 15,142-67-12-15,-64 52-8 16,18 0-4-16,14-2-6 15,-10 2 6-15,-22 4-21 16,-9 5-11-16,-19 0-117 16,-31 6-78-16,-19 0-306 0</inkml:trace>
  <inkml:trace contextRef="#ctx0" brushRef="#br0" timeOffset="12144">4944 2009 644 0,'0'0'203'0,"0"0"-70"16,0 0-28-16,0 0 8 15,0 0-23-15,0 0-84 16,0 0 19-16,0-22-25 16,0 56 0-16,0 10-4 15,0 6 10-15,0-3-6 0,0 2 4 16,0-1 7-1,0-6-22-15,0 0-13 0,9-9-180 16,-9-5-141-16</inkml:trace>
  <inkml:trace contextRef="#ctx0" brushRef="#br0" timeOffset="12551">5250 2001 396 0,'0'0'488'0,"0"0"-337"16,0 0-65-16,0 0-34 0,0 0 2 16,0 0-34-16,215-70 12 15,-155 67 17-15,-10 3-45 16,-13 0 20-16,-5 0-16 15,-14 9-2-15,-9 8 11 16,-9 6-13-16,0 4-4 16,0 3 18-16,-9 7-12 15,-18-1 16-15,-5-5-11 16,4-1-5-16,19-14-4 16,9-4-2-16,0 0 0 15,0-3 0-15,0 0 12 0,28-4-10 16,13-5 1-16,37 0 5 15,18-14-16-15,14-21-9 16,-1-9-80-16,-22 3-86 16,-18 1-94-16,-19 4-289 15</inkml:trace>
  <inkml:trace contextRef="#ctx0" brushRef="#br0" timeOffset="14209">6642 1254 362 0,'0'0'289'0,"0"0"-200"15,0 0 39-15,0 0 60 16,0 0-97-16,0 0 31 15,69-61-32-15,-69 52-27 16,0-5 5-16,-10 2-43 16,-31-3 4-16,-37 1-17 15,-32-1 2-15,-36 4-14 16,-55-1 0-16,-24 4 6 16,-40 4-14-16,-24 2 8 15,-17 2 0-15,13 0-4 0,-23 0 10 16,18 8-6-16,-8 12 0 15,-1 4 7-15,5-1-21 16,-5-3 14-16,1-2 0 16,8 0-4-16,14 0 16 15,14-2-12-15,14 1 0 16,22 4 10-16,24 0-23 16,45 2 13-16,46-2 0 15,50-6-10-15,28-4 9 16,23-5 1-16,9-4 0 15,9 2 7-15,-23 2-20 16,-23 0 13-16,-4 0 0 16,-28 2-1-16,-5 0 12 0,24-2-11 15,13 4 0-15,23-8 8 16,5 1-12-16,18 0 4 16,0 0 0-16,0 0-4 15,0 0 13-15,0 0-9 16,0-3 0-16,-9 0 14 15,9 0-19-15,0 0 5 16,0 3 0-16,0 0-13 16,0-1 11-16,0 10 1 15,-9 11-1-15,0 13 4 16,-5 7-7-16,5 7 5 16,9 9 0-16,0 10-7 0,0 7 9 15,0 9-2 1,0 5 0-16,0 5 15 15,9 2-15-15,5 6 0 0,4-4 1 16,-9-3 2-16,9 3-1 16,-18-3-2-16,0 1 9 15,0-7 3-15,-9-5-3 16,-18-10-3-16,-5-11 1 16,4-13 9-16,5-20-16 15,14-7 0-15,9-14 4 16,0-2 8-16,0-3-12 15,0-2 0-15,0 0 6 16,0-1-13-16,0-2 7 0,0 0 0 16,0 0-5-1,0 0 19-15,0 0-14 0,0 0 0 16,0 0 11-16,23 0-25 16,37 0 18-16,45 0-4 15,55 0 11-15,55-2 3 16,64-24-14-16,56-7 0 15,31-1 12-15,18-2-22 16,-22 4 10-16,-23 3 0 16,-33 3-15-16,-31 2 13 15,-19 4 2-15,-27 6 0 16,-14-1 1-16,0 4-14 0,14 5 13 16,0-3 0-1,5 3-6-15,4 0 13 16,-32 0-7-16,-10 1 0 0,-26-4 2 15,-10 0-11-15,-32 4 9 16,-13-2 0-16,-15 4-6 16,-13 3 15-16,-4 0-9 15,-6 0 0-15,-8 0 10 16,0 0-17-16,-1 0 7 16,1 0 0-16,-19 0-5 15,1 0 12-15,-15 0-7 16,-4 0 0-16,-13 0 8 15,4 0-15-15,-5 0 7 16,0 0 0-16,-9 0-5 16,14 0 9-16,-13-2-4 15,-1-4 3-15,0 3 11 0,0-9-6 16,0 1-3-16,-9-13-5 16,0-2 29-16,0-7-28 15,0-1 11-15,0-5-5 16,-9 2 7-16,0-4-7 15,-9-5-7-15,8-8 1 16,10-6-2-16,0-13 3 16,0-3-2-16,-13-9 0 15,3-2 13-15,-8-3-13 16,0-10 0-16,-5 4 2 16,5 6-10-16,-1 7 8 0,19 17 0 15,-9 8-6 1,9 10 19-16,0 8-13 0,0 1 0 15,0 2 8-15,0-4-19 16,0-6 11-16,0 9 0 16,0 0-8-16,0 10 21 15,0 7-13-15,0 1 0 16,0 5 7-16,0 4-16 16,0-4 9-16,0 4 0 15,0-5-10-15,0-1 22 16,0 0-12-16,0-8 0 15,0 9 8-15,0-2-16 16,0 4 8-16,0 5 0 16,-14 0-9-16,-4 2 11 15,-32 7-4-15,-37 0 2 0,-73 16-36 16,-74 45 1-16,-82 10-279 16,-59-8-652-16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1:30.6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0 447 1009 0,'0'0'102'16,"0"0"6"-16,0 0 48 15,0 0-44-15,0 0-50 16,0 0-3-16,-37 0-59 16,156 0 10-16,78-20 24 15,96-18-10-15,64-15 10 16,37-7-34-16,0-7 9 15,-19 8-9-15,-36 6 0 16,-37 15 0-16,-64 12 10 16,-69 10 4-16,-50 12-9 15,-59 4-2-15,-33 0 2 16,-9 0 2-16,-18 0-7 0,0 0 0 16,0 0-4-16,0 5-12 15,-27 16-95-15,-33 3-187 16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1:27.29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0 543 206 0,'0'0'610'0,"0"0"-406"16,0 0-3-16,0 0-61 16,0 0-9-16,0 0-41 0,14-128-31 15,-14 117 14-15,0 7-47 16,0 4-9-16,0 0 0 16,0 0-14-16,0 0-6 15,0 22 0-15,0 21 1 16,18 15-2-16,0 9 4 15,14 0 0-15,5 0 2 16,4 0 9-16,-14-6-11 16,6-14 0-16,-15-14 4 15,-9-19-12-15,0-7 8 16,5-7 0-16,-14 0-1 16,0 0 12-16,0-5-11 15,9-21 11-15,0-18-6 16,0-11 6-16,-9-12-11 15,10 15 0-15,-10 8-3 0,0 20 8 16,0 22-5 0,0 2 0-16,0 0-7 0,9 0 3 15,14 23-9-15,4 12 13 16,14 12-7-16,-4-3 7 16,4 2 0-16,0 1 1 15,-13-13 10-15,4-12-15 16,-14-17 4-16,-18-5 0 15,0 0-3-15,9-5 10 16,-9-39-5-16,9-12 0 16,-9-14 10-16,10-9-12 15,-10-6 0-15,13-8 3 16,-13-3-9-16,9 18 6 16,-9 19 0-16,0 30-4 0,0 23 12 15,0 6-17-15,0 6-26 16,0 41-112-16,0 25-12 15,0 13-70-15,0-4-144 16</inkml:trace>
  <inkml:trace contextRef="#ctx0" brushRef="#br0" timeOffset="1347">929 718 781 0,'0'0'166'0,"0"0"-40"16,0 0 27-16,0 0-40 0,0 0-22 16,0 0-26-16,-87-131-33 15,73 131 19-15,14 0-51 16,-9 0-9-16,9 21 9 16,-9 22-9-16,9 10 9 15,0-4 0-15,0-5 11 16,41-9-16-16,-4-9 5 15,4-8 0-15,0-12-2 16,-22-4 7-16,-10-2-5 16,0 0 4-16,0 0 5 15,5-23 1-15,-5-12-10 16,-9-6 5-16,0 1 10 0,0-10-14 16,-32 2 19-16,4 5 20 15,-4 11-33-15,14 12 25 16,0 14-16-16,9 6-16 15,9 0 3-15,-14 0-3 16,5 15-13-16,0 25 6 16,-1 6 14-16,10 9 1 15,0-1-8-15,0-1 4 16,0-7-15-16,10-8 11 16,22-15 0-16,-14-11-6 15,0-6-2-15,5-6 5 16,5 0 3-16,13-2 0 15,-5-28 4-15,24-8-4 0,-10 3 0 16,-9-3 1-16,-13 3 8 16,-1 7-9-16,-4 4 0 15,-14 15 2-15,1 3-7 16,-10 6 5-16,0 0 0 16,18 0-3-16,5 9-6 15,4 13 7-15,5 4 2 16,-4 5 0-16,4 1-5 15,-14 0 5-15,0-3 0 16,5-3-9-16,-4-8 21 0,-1-7-12 16,0-8 0-1,5-3 5-15,5 0-12 0,4-12 7 16,-5-22 0-16,14-16 12 16,-4-5-3-1,-5-9-9-15,-5-3 0 0,-4 5 4 16,-23 12 7-16,0 18-11 15,0 15 1-15,0 14 14 16,0 3-15-16,0 0-6 16,-9 20-2-16,9 24-2 15,0 11 9-15,0 4 1 16,0-10 0-16,9-2-6 16,10-3 7-16,8-6-1 15,-4-3 0-15,-5-6 11 16,-9-9-14-16,-9-2 3 15,0-12 0-15,0 1-7 16,0-7 7-16,0 0 0 0,0 0 2 16,-18 0 11-16,0-10-11 15,-5 4-2-15,14-3 0 16,0 6-2-16,9 0 2 16,0 3 0-16,0 0-8 15,0-2-11-15,0-4 18 16,41-2-18-16,5-10 19 15,4-9-9-15,19-11 9 16,-1-6 0-16,1-11-1 16,-10-9 14-16,-8-6-13 15,-10-6 12-15,-23-5-12 16,-18 2 35-16,0 2-28 0,0 20-4 16,-27 15 16-16,4 25-14 15,14 15 10-15,0 2-15 16,9 0-8-16,-10 37 6 15,10 30-23-15,-9 27 25 16,9 4 5-16,0 3-1 16,0-10-4-16,0-3 0 15,0-12-5-15,0-17-6 16,28-21-88-16,4-21-54 16,4-17-1-16,6 0-47 15,-24-17 13-15,-9-21-8 16,-9-6 131-16,-9 1 62 15,-41-1 5-15,-10 7-2 0,14 4 56 16,5 6 44-16,23 14 43 16,9 0-50-16,9 11-46 15,0-2 18-15,0 4-12 16,27-2-43-16,51-5-6 16,32-2-2-16,18-5 2 15,-9 2-4-15,-9 7-4 16,-32 5-182-16,-42 0-222 15</inkml:trace>
  <inkml:trace contextRef="#ctx0" brushRef="#br0" timeOffset="2953">3131 272 727 0,'0'0'205'0,"0"0"-55"15,0 0 23 1,0-178-52-16,0 140-16 0,0 8-14 16,-9 14-46-16,9 6 7 15,-14 10 3-15,5 0-45 16,9 0 18-16,0 0-28 15,-9 0 2-15,-1 16-11 16,-17 30-2-16,-14 27 11 16,0 24 4-16,13-1 7 15,5 3-10-15,23-3-1 16,0-11 0-16,0-13-7 16,32-13 7-16,9-19 0 15,5-13-4-15,5-16-4 16,8-11 8-16,-9 0 0 15,10 0 1-15,-1-20 1 16,-8-12-2-16,-5-5 0 16,4-2 3-16,-9 1 8 0,-23 9-11 15,1 11 0-15,4 12 7 16,-23 6-16-16,0 0 9 16,9 0-4-16,0 0-1 15,9 24-3-15,-9 5 8 16,14-6 0-16,-14-2 5 15,1-12-12-15,-10-4 7 16,9-5 0-16,-9 0-1 16,0 0 16-16,0 0-13 15,0 0 6-15,0-5-4 0,-28-19 16 16,-13-5-20-16,0 3 0 16,-5 2-5-16,14 7 13 15,-5 5-8-15,24 6 0 16,4 6 4-16,9 0-17 15,0 0 10-15,0 24-7 16,0 16 1-16,0 13 13 16,0-6-4-16,0-10 0 15,9-7 6-15,14-12-17 16,-5-7 11-16,0-8 0 16,5-3-12-16,-14 0 15 15,19 0-3-15,-19-12 1 16,14-2 6-16,-23 0 1 15,0 4-8-15,0 8 0 16,0 2 8-16,0 0-7 0,0 0-1 16,0 0 0-16,9 0-17 15,9 0 14-15,23 12-7 16,10 2 10-16,-5-11 7 16,13-3-4-16,-9 0-3 15,-8 0 1-15,-6-9 13 16,-13-9-14-16,-14-2 0 15,0-6 4-15,1-5 2 16,-10-5-5-16,9 4-1 16,-9 6 7-16,0 10 7 15,0 8-14-15,0 8 0 16,0 0 6-16,0 0-19 0,0 3 2 16,0 29 11-16,9 12-15 15,-9 11 27-15,14 4-12 16,-14-1 0-16,0 0 3 15,0-5-7-15,0-4 4 16,0-11 0-16,0-8-7 16,0-13 7-16,0-8 0 15,0-7-7-15,0-2 0 16,-14 0-3-16,-4 0-3 16,-1 0 12-16,19 0-7 15,0-6-1-15,0-20 7 16,0-6-5-16,37-11 7 15,22-7-10-15,10-6 10 0,13-7 0 16,5-1-2-16,-9 2 13 16,5 9-11-16,-38 9 0 15,-3 10 4-15,-33 8-1 16,-9 8 0-16,0 6-2 16,-28 3 22-16,-22 9-22 15,0 0-1-15,-10 6 0 16,23 32-1-16,-4 9-8 15,23 3 9-15,9-1 0 16,9-2-3-16,0-6 6 16,0-1-3-16,27-4 0 15,24-7 9-15,-15-6-11 0,15-6 2 16,-10-5-33 0,9-3-30-16,-13-3-129 0,-14-1-79 15,-14 5-131-15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1:46.88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2384 443 0,'0'0'365'0,"0"0"-211"16,0 0-55-16,0 0-5 15,0 0 15-15,0 0-54 16,0 0 13-16,0-6-2 16,0 2-32-16,0 4 25 15,0 0-44-15,0 0-11 16,9 0 5-16,28 0-1 16,31-2-8-16,24-4 6 15,18-2 2-15,4-7 2 16,5-1-10-16,0 3 0 0,-9-2 3 15,-23 4 9-15,-28 5-12 16,-26 0 0-16,-24 6 5 16,-9 0-8-16,0 0 3 15,0 0 0-15,0 0-2 16,0 0 2-16,-23 0-3 16,-14 0 1-16,-4 0 2 15,-9 0 9-15,4-9-9 16,5 0 0-16,13 1 2 15,5-4 8-15,14 2-10 16,9-1 0-16,0-3 4 16,0 2-4-16,0-2 0 15,0-4 0-15,0 6-7 0,9 4 15 16,0 2-8-16,5 0 0 16,-5 6 6-16,1 0-15 15,-1 0 9-15,23 0 0 16,-5 0-6-16,1 0 9 15,13 14-3-15,-9 4 0 16,4 2 5-16,-3 4-9 16,-15-1 4-16,0 3 0 15,-9 4-5-15,5-2 5 16,-14 5 0-16,0-4-4 16,0 3-19-16,-32-3-11 15,-9-3-67-15,4 0-74 0,-4-2-59 16,14-4-150-1</inkml:trace>
  <inkml:trace contextRef="#ctx0" brushRef="#br0" timeOffset="707">1904 1998 753 0,'0'0'261'15,"0"0"-91"-15,0 0-1 16,0 0-34-16,0 0-66 0,0 0-1 16,0-32-25-16,0 32-32 15,0 0 34-15,0 0-43 16,0 0-2-16,0 0 0 15,0 0-2-15,0 6-4 16,0 24-3-16,0 8 9 16,0 2 1-16,-14-2-1 15,5-3 0-15,-9-3 1 16,9-6 6-16,0-1-7 16,-1-9 0-16,10-1-16 15,0 0 15-15,0-13-32 16,0 2 1-16,0-4 26 0,0 2-17 15,10-2 23-15,26 3 0 16,15-3 8-16,-1 0-9 16,0 0 1-16,-13 0 0 15,13 0-5-15,-9 0 6 16,-4 0-1-16,4 0 0 16,-22 0 9-16,3-3-6 15,-12-5-3-15,-10 2 1 16,9-9 5-16,-9 4 4 15,0-11-7-15,0 5 30 16,0 3-27-16,-9 2 25 16,-1 6-15-16,-3 4-13 15,4-2 21-15,9 4-24 0,-10 0 5 16,10 0-5 0,0 0 6-16,0 0-14 0,0 0 8 15,-9 12-27-15,0 20 27 16,-14 9 4-16,14 2 0 15,9-1-8-15,0 7 15 16,0 10-11-16,0-7 0 16,0 12-19-16,23-6 12 15,-5-11-136-15,1-9-94 16,-10-5-84-16</inkml:trace>
  <inkml:trace contextRef="#ctx0" brushRef="#br0" timeOffset="1279">2673 2538 831 0,'0'0'207'0,"0"0"-102"16,0 0 36-16,0 0-11 15,0 0-74-15,0 0 8 16,0-125-19-16,0 110-28 16,0 9 28-16,0-2-38 0,0 8 0 15,0 0-3 1,0 0-3-16,0 0-2 0,9 0-2 16,19 0-1-16,4 0 0 15,-5 11 4-15,-4 13-4 16,-5-1-11-16,-8 12 15 15,-1-9 0-15,-9 6-3 16,0-5 6-16,0-11-3 16,0 0 0-16,0-16 5 15,0 0-11-15,0 0 6 16,0 0 0-16,0 0 26 16,0 0-24-16,9-21 17 15,5-8-19-15,4-12 16 16,9-3-23-16,15 4 7 0,-1-5 0 15,-5 14-3-15,-4 2 9 16,-4 11-6-16,-10 10 0 16,5 8-8-16,-5 0-1 15,1 0-2-15,4 21 11 16,-5 10-11-16,-9 1 8 16,0 6 3-16,-9 3 0 15,9-7 5-15,5 2-18 16,-5-1-55-16,-9 3-121 15,0 2-179-15</inkml:trace>
  <inkml:trace contextRef="#ctx0" brushRef="#br0" timeOffset="-13247">3708 605 935 0,'0'0'134'16,"0"0"-25"-16,0 0-2 15,0 0-58-15,0 0-39 16,0 0-10-16,146-44 3 0,-96 45 1 16,-8 27-4-16,-6 4 0 15,-4 9 3-15,-13 0-3 16,-10 5 0-16,-9 4 0 16,0 3 8-16,-19 1-7 15,-31 2 9-15,4-12 1 16,-4-15-4-16,18-9 4 15,23-11-7-15,9-2-1 16,0-7 14-16,0 0-17 16,0 0 0-16,0 0-2 0,32 0 17 15,14 0-13 1,22 0 12-16,33 0-11 0,-14 0 5 16,-5 0-8-16,-13 0-7 15,-19 0-69-15,-4 0-138 16,-23 11-87-16</inkml:trace>
  <inkml:trace contextRef="#ctx0" brushRef="#br0" timeOffset="-12940">4756 1119 859 0,'0'0'203'0,"0"0"-44"0,0 0-15 16,0 0-37-16,0 0-41 15,0 0-38-15,9-39-27 16,-9 39 2-16,0 18-3 16,0 19 0-16,0 7 25 15,0 2-22-15,0 2 5 16,-23-5-8-16,-4 1 8 15,-15-6-18-15,15-3-40 16,-14-3-150-16,13-12-65 16,5-5-258-16</inkml:trace>
  <inkml:trace contextRef="#ctx0" brushRef="#br0" timeOffset="-14681">1153 686 549 0,'0'0'457'16,"0"0"-290"-16,0 0 6 16,0 0 2-16,0 0-99 15,0 0 2-15,0-140-25 16,0 140-33-16,0 0 18 15,0 0-36-15,0 0 2 16,0 0-3-16,0 0 5 16,0 0-8-16,0 3 2 15,0 23-4-15,0 12 3 16,0 12 1-16,0 2 0 16,0 2-2-16,0 0 6 15,-9 2-4-15,9-4 0 16,0-11 7-16,0-12-7 0,0-8 0 15,0-10-7 1,0-5 0-16,28 3-1 0,4-9 7 16,4 0-6-16,6 0 9 15,-15 0-2-15,5 0 0 16,-14-2 0-16,-8-14-3 16,12 2 3-16,-12-4 0 15,8 1 0-15,-9-1 14 16,0 1-13-16,-9 0-1 15,0-5 5-15,0 6-8 16,0 0 8-16,0 5-5 16,0 5 7-16,0 3 9 15,0 3-16-15,-9 0 0 16,9 0 11-16,0 0-23 0,0 0 8 16,0 5-6-16,0 28 8 15,-9 11-1-15,9 11 3 16,0-1 0-16,0-6 7 15,0 2-12-15,0-2 5 16,9-2-6-16,9-6 4 16,-4-2-93-16,4-6-56 15,-18-2-121-15,10-8-325 16</inkml:trace>
  <inkml:trace contextRef="#ctx0" brushRef="#br0" timeOffset="-14173">1735 1050 890 0,'0'0'189'0,"0"0"-61"16,0 0 43-16,0 0-78 15,0 0-34-15,0 0-8 16,-19-139-42-16,19 130 16 15,0 6-25-15,0 3 6 16,19 0-21-16,-1 0 15 16,23 15-4-16,10 17-1 15,-6 14 1-15,-3 4 4 0,17 1 0 16,-18-7-6-16,-4-8-1 16,-14-10-10-16,-14-11-12 15,-9-9 21-15,0-6-34 16,0 0 42-16,0 0 5 15,-9-6-2-15,-14-16 14 16,14-9-15-16,0 0-2 16,9-6 4-16,0-8 8 15,0 4-12-15,9 3 0 16,9 9 7-16,5 12-6 16,-5 5-1-16,1 12 0 15,3 0-12-15,-3 0-2 16,8 12 12-16,5 11 2 15,9 6 0-15,-13 3-9 16,-1 3 9-16,5-3 0 0,-22 0-1 16,8-1-12-16,-4-1-102 15,-14 0-84-15,0-7-93 16,0 0-318-16</inkml:trace>
  <inkml:trace contextRef="#ctx0" brushRef="#br0" timeOffset="-13889">2701 1010 670 0,'0'0'173'0,"0"0"-104"0,0 0 31 16,0 0-42-16,0 0-23 15,0 0-29-15,41-6-4 16,9 3 6-16,10-3-2 16,17-2-6-16,10-4 1 15,14 0 2-15,-23 4-6 16,-19 2-54-16,-31 3-144 16,-28 3-153-16</inkml:trace>
  <inkml:trace contextRef="#ctx0" brushRef="#br0" timeOffset="-13683">2920 838 602 0,'0'0'218'0,"0"0"-63"16,0 0-31-16,0 0 21 16,0 0-78-16,0 0-53 15,-13-32-11-15,13 32-3 16,0 23-5-16,0 12 4 15,13 8 2-15,-13 7-4 16,9 6 3-16,-9 3 0 16,0-1-1-16,0 4-142 15,-9-13-162-15</inkml:trace>
  <inkml:trace contextRef="#ctx0" brushRef="#br0" timeOffset="-12385">5236 870 813 0,'0'0'191'15,"0"0"-99"-15,0 0 59 16,0 0-48-16,0 0-8 15,0 0-38-15,0-88-32 16,0 75 17-16,23-2-28 0,-14 2-10 16,10 8 5-1,-1-4 1-15,14 6-12 0,18 3 2 16,-13 0 0-16,13 0-14 16,-8 30 14-16,-15 7-2 15,5 10-11-15,-14 0 9 16,-18-1 4-16,0-5 0 15,0-15 4-15,0-8-10 16,0-10 6-16,0-8 0 16,0 0-1-16,10 0 13 15,-1 0-4-15,0 0 3 16,23-17-9-16,-5-15 19 0,24-12-17 16,-1-1-4-16,10-3 13 15,-1 1-6-15,-13 6-7 16,-5 6 0-16,-9 16 7 15,-14 12-11-15,-18 7 4 16,19 0-7-16,-10 3 3 16,23 27-16-16,-5 4 20 15,-4 10-3-15,-4 3 6 16,-1-3-9-16,-9-1 6 16,5 1-20-16,-5-4-14 15,-9-4-186-15,0-7-263 16</inkml:trace>
  <inkml:trace contextRef="#ctx0" brushRef="#br0" timeOffset="-11685">6404 782 611 0,'0'0'214'16,"0"0"-145"-16,0 0 45 16,0 0 15-16,0 0-50 15,0 0-11-15,-14 0-10 16,14 0-18-16,41 0-4 16,9-8-34-16,28-4-2 15,0 6 5-15,14 0 6 16,13-3-8-16,-14 4 8 0,-13-7-9 15,-9 0 24 1,-19 4-25-16,-22 0 12 0,-5-2 32 16,-23 1-31-16,0-5 16 15,0-4-10-15,-23-2-19 16,-14 0 6-16,-22 2-7 16,-1 4 0-16,10 3-5 15,13 4 9-15,5 1-4 16,14 3 0-16,9 1 6 15,9-2-6-15,0 4 0 16,0 0 0-16,0 0-8 16,9 0 3-16,27 9 5 15,24 17-6-15,9 0 15 16,22 1-8-16,-13-4-1 0,0 3 0 16,-10 1-3-16,-17-4 3 15,-19 4 0-15,-14-5-2 16,0-1 7-16,-18 5-5 15,0 0 0-15,-9 4 0 16,-50 5-10-16,-1-3 10 16,-8 0-76-16,17 0-124 15,6-6-223-15</inkml:trace>
  <inkml:trace contextRef="#ctx0" brushRef="#br0" timeOffset="-11080">8120 544 793 0,'0'0'322'0,"0"0"-162"16,0 0-31-16,0 0-16 15,0 0-50-15,0 0-59 16,19 43 8-16,-70 3 14 15,15 10-17-15,-15-4 6 16,10-6-15-16,4-7 0 16,-4-7 4-16,14-9 4 15,-5-5-8-15,4-10 0 0,-4-8 4 16,-9 0 11-16,14 0-14 16,-1-8 2-16,5-18 6 15,23-5-2-15,0-8-5 16,0 1-1-16,23-5 6 15,14 7-7-15,-5 10 0 16,-5 8 0-16,-9 15-5 16,5 3 6-16,5 0-3 15,4 0 1-15,-5 24-4 16,15 9-1-16,8 1 6 16,-14 6 0-16,15-1-4 15,-1-1 7-15,-4-10-3 16,4-1 0-16,1-10 8 15,-10-5-11-15,5-6 3 16,-5-6 0-16,9 0-1 0,1 0 4 16,-6-12-3-16,-13-17 10 15,5-9-4-15,-23-3 2 16,-14-7 7-16,0-6-9 16,0 2 21-16,-51 6-26 15,-26 8-1 1,-24 14 0-16,-9 9 0 0,14 15-2 15,4 0 2-15,24 21-37 16,31 25-54-16,14 13-182 16,23-1-187-16</inkml:trace>
  <inkml:trace contextRef="#ctx0" brushRef="#br0" timeOffset="-10770">8871 33 1125 0,'0'0'182'16,"0"0"-77"-16,0 0 12 15,0 0-25-15,0 0-65 0,0 0-13 16,156 23-9-16,-56 47-4 15,6 21 32-15,-6 13-33 16,-40 5 0-16,-10-4 24 16,-32-3-21-16,-18-3-2 15,0-3-1-15,-41 1 10 16,-46 2-24-16,-50 3-8 16,-51-9-141-16,-9-9-195 15,10-13-649-15</inkml:trace>
  <inkml:trace contextRef="#ctx0" brushRef="#br0" timeOffset="-10153">5236 412 300 0,'0'0'502'16,"0"0"-350"-16,0 0-34 0,0 0 27 15,0 0-32 1,0 0-47-16,0-131 26 0,0 131-36 16,0 0-15-16,-9 0 13 15,9 0-43-15,-9 0 7 16,-9 26-18-16,-23 29 6 15,-10 21 18-15,15 17-19 16,22 9 0 0,14 13-3-16,0 7 3 0,32-2-5 15,27-4 2-15,28-25 8 16,23-13-20-16,18-19-13 16,-9-21-124-16,0-15-233 15</inkml:trace>
  <inkml:trace contextRef="#ctx0" brushRef="#br0" timeOffset="3246">3946 409 577 0,'0'0'229'0,"0"0"-98"0,0 0-4 16,0 0-4 0,0 0-26-16,9-158-18 0,-28 141-21 15,-3 6-4-15,-15 5 16 16,-4 0-63-16,-10 6-1 15,-8 0-5-15,-1 12 9 16,-8 26-10-16,8 17 0 16,14 6 2-16,5 15-5 15,14 11 3-15,13 4 0 16,14 8-3-16,0 9 10 16,23 0-7-16,27-6 0 15,-4-6 6-15,23-15-9 16,-1-10 3-16,24-16 0 15,-5-11 0-15,14-9 5 0,-5-12-5 16,-5-8 0-16,5-12 8 16,5-3-5-16,-14 0-3 15,14-15 2-15,-14-14 6 16,-19-12-2-16,1-5 5 16,-9-13 32-16,-10-17-25 15,-9-10 27-15,-13-20-14 16,-19-8-25-16,-9-5 20 15,0-1-22-15,-9 4-3 16,-60-4 9-16,0 6 5 16,-27 9-12-16,-14 21-3 0,-9 19 0 15,0 27-13 1,0 27 10-16,0 11-13 0,0 37 10 16,-9 45-100-1,0 43-18-15,23 18-156 0,13 9-159 16</inkml:trace>
  <inkml:trace contextRef="#ctx0" brushRef="#br0" timeOffset="15548">2060 1882 480 0,'0'0'269'16,"0"0"-125"-16,0 0-4 16,0 0-13-16,0 0-43 15,-9-172 3-15,-10 146-21 0,-13 3-17 16,5 2 19-1,4 3-34-15,-5 3-3 16,10 1 4-16,-5 9-33 0,-4 2 23 16,-5 3-16-16,-5 0-9 15,-13 11 12-15,-10 30-12 16,10 8 0-16,-1 16-8 16,24 5 21-16,9 2-13 15,-5 11 0-15,5 4 3 16,18 6-7-16,0 3 4 15,0 0 0-15,0-2-7 16,41-7 13-16,4-8-6 16,6-8 0-16,8-13 0 15,10-17-8-15,0-10 8 0,-1-10 0 16,24-12-8-16,4-9 12 16,14 0-4-16,0 0 1 15,0-26 11 1,-33-9-9-16,10 0-3 0,-27-10 0 15,-1-7 16-15,-8-16-16 16,-15-9 19-16,-13-11 16 16,-14 1-25-16,-9-7 22 15,0-5-15-15,-9-3-9 16,-32 2 14-16,-28 1-17 16,1 12-4-16,-19 11 11 15,-14 6 0-15,-18 14-9 16,0 16-3-16,0 14-3 15,14 20-9-15,-5 6-2 0,0 32-17 16,23 44-58-16,-5 23-203 16,15 8-257-16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2:03.39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302 126 574 0,'0'0'296'16,"0"0"-137"-16,0 0-52 15,0 0 17-15,0 0-44 16,0 0-43-16,-59 0 2 16,59 0-25-16,0 0 9 15,0 0 2-15,0 0-16 16,0 0 18-16,23 0-21 15,4 0-3-15,14-9 20 16,10 6-21-16,8-3 1 16,-22 3 0-16,13 3 6 0,-22-5-6 15,4 5-3 1,-23 0 0-16,0 0-10 0,-9 0-17 16,0 0-102-16,0 0-46 15,0 0-3-15,-9 0 15 16,-19 0-118-16,-13 0-111 15</inkml:trace>
  <inkml:trace contextRef="#ctx0" brushRef="#br0" timeOffset="237">302 126 163 0,'60'-9'239'16,"-60"9"8"-16,0 0-84 16,0 0-29-16,0 0-37 15,0 0-59-15,0 0 30 16,0 16-4-16,0 2 5 15,0 8 15-15,9 7-49 0,5 5-1 16,-5 3 2-16,9 3-24 16,-18-3 0-16,18 3-9 15,-4-6 3-15,-14 2-6 16,9-7 0-16,0-2 0 16,1-10-2-16,-1-3-101 15,0-10-116-15,23-2-65 16,-5-6-248-16</inkml:trace>
  <inkml:trace contextRef="#ctx0" brushRef="#br0" timeOffset="571">806 517 655 0,'0'0'270'15,"0"0"-112"1,0 0-12-16,0 0-28 0,0 0-39 15,0 0-29-15,-19-33 0 16,10 33-40-16,9 0-3 16,0 0-7-16,0 0 2 15,0 0-4-15,0 0-2 16,0 0-11-16,0 0 7 16,0 0 5-16,0 0 3 15,0 0 0-15,0 0 13 0,0 0-13 16,0 0 4-16,0 0 0 15,0 0 12 1,0 0-15-16,0 0 6 0,0 0 7 16,-18 0-14-16,-14 0-7 15,23 0-84-15,-10 0-194 16,19 0-93-16</inkml:trace>
  <inkml:trace contextRef="#ctx0" brushRef="#br0" timeOffset="956">1369 151 382 0,'0'0'653'0,"0"0"-468"0,0 0-28 15,0 0-19-15,0 0-60 16,0 0-43-16,-51-78 20 15,51 78-39-15,-9 0-4 16,9 0-3-16,-9 0-9 16,-9 13-6-16,-14 21 1 15,4 16 5-15,-13 4 9 16,14 8-9-16,4 5 0 16,-5 0-4-16,28-4 4 0,0-3 0 15,0-8-1 1,19-8 5-16,31-12-13 15,0-11 8-15,10-10 0 0,-1-5-12 16,1-6 14-16,8 0-1 16,-8 0 0-16,0-20-15 15,-24-4-19-15,-27-2-73 16,-9-6-131-16,-9 6-102 16,-50-9-544-16</inkml:trace>
  <inkml:trace contextRef="#ctx0" brushRef="#br0" timeOffset="1483">0 177 73 0,'0'0'668'0,"0"0"-493"15,0 0-26-15,0 0-10 16,0 0-50-16,0 0-8 15,28-60-19-15,-19 54-41 16,9 0 10-16,14 1-31 16,18-7 0-16,-13 6 7 0,23-3 2 15,8 3-8 1,1-5-1-16,-10 5-29 0,-8 3-119 16,-10 3-186-16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2:00.73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0 481 793 0,'0'0'177'0,"0"0"-60"16,0 0 3-16,0 0-63 16,0 0-12-16,0 0-12 15,0 0-22-15,0-6 7 16,0 6-18-16,32 0 0 0,5 0 21 16,22 12-17-16,33-4 5 15,22 4 1-15,28-6-10 16,23-3 25-16,-5-3-23 15,-22 0 11-15,-42 0 1 16,-37 0-8-16,-27 0 6 16,-32 0 5-16,9 0-10 15,-9 0 30-15,0 0-22 16,0 0 22-16,0 0 24 16,-9 0-31-16,-32-15 14 15,4-5-44-15,-13-3 4 16,-9 2 6-16,17 7-10 15,6-5 0-15,13 11-2 0,14 8 14 16,9-6-12-16,0 6 0 16,0 0 8-16,0 0-26 15,0 0 16-15,0 0-5 16,0 0 3-16,23 0-2 16,4 12 6-16,14 9 0 15,-4-4 0-15,13 1-2 16,-9 5 2-16,5-3 0 15,-14 4 1-15,-13-4 5 16,3 0-6-16,-3 1 0 16,-19-7 2-16,0 10-8 15,0-4 6-15,0 0-1 0,-41 10-6 16,-28 2-21-16,0 3-72 16,19-9-133-1,22-2-200-15</inkml:trace>
  <inkml:trace contextRef="#ctx0" brushRef="#br0" timeOffset="674">2289 574 902 0,'0'0'127'0,"0"0"-2"16,0 0 16-16,0 0-23 15,0 0-52-15,0 0-36 16,0-14 28-16,0 8-37 15,0 6 6-15,0 0 19 16,0-6-33-16,0 0 8 16,9-3-18-16,14-3 4 15,-5 7-5-15,1 2-2 16,3-3 0-16,-3 6-5 0,-1 0 5 16,5 0-2-16,-5 0 2 15,-9 12-5-15,1 17-1 16,-1 3 6-16,-9 6 0 15,0-1 0-15,0-1 6 16,0-7-6-16,0-3 0 16,0-11 5-16,0-3-8 15,0-12 3-15,0 0 0 16,0 0 3-16,0 0 2 16,0 0-2-16,0 0 1 15,13-6 1-15,15-18 3 16,-1 1-8-16,15-6 0 15,8-7 8-15,0 11-8 0,-13-5 0 16,-5 16 2-16,-14 10 7 16,1 4-9-16,3 0 0 15,-12 0-9-15,8 16 0 16,0 16 5-16,5 2 4 16,-5 4-1-16,-8 0 10 15,12-3-9-15,-3-5 0 16,-1-2-11-16,0-4-1 15,5-9-111-15,14-4-205 16,4-8-233-16</inkml:trace>
  <inkml:trace contextRef="#ctx0" brushRef="#br0" timeOffset="7292">1470 373 601 0,'0'0'163'15,"0"0"-27"-15,0 0-15 0,0 0-22 16,0 0 0-16,0 0-16 16,0-9 9-16,0 9-30 15,0 0 3-15,0 0 7 16,0 0-33-16,0 0 23 16,0 0-34-16,0 0-27 15,0 0 7-15,0 9-8 16,-28 26 0-16,-4 15-4 15,5 11 13-15,-6 0-9 16,24 3 0-16,0 6 4 16,9-11-12-16,0-5 8 0,0-9 0 15,18-7-9 1,33-18 9-16,-1-8-1 0,10-12 1 16,-1 0-2-16,10 0-1 15,-10-26 3-15,-8-1 0 16,-24-5 6-16,-8-6 7 15,-6-2-12-15,-13-13 4 16,-13-10-3-16,-42-2 16 16,-5-12-15-16,1 11-3 15,-1 10 6-15,10 21 3 16,9 10-9-16,4 12 0 16,-4 13-9-16,-1 0 2 15,15 0-9-15,-14 18-31 16,32 14-32-16,0 9-116 0,9-9-48 15,0-6-36-15,18-12-231 16</inkml:trace>
  <inkml:trace contextRef="#ctx0" brushRef="#br0" timeOffset="7688">2074 32 811 0,'0'0'183'15,"0"0"-41"-15,0 0 12 0,0 0-22 16,0 0-56-16,0 0 6 16,-51-32-35-16,51 32-28 15,0 0 18-15,0 0-37 16,0 0 0-16,0 26-9 15,0 15 23-15,0 23-14 16,0 0 0-16,0 9 5 16,-9 5 6-16,-9 4-11 15,-14 6 0-15,14-4 8 16,18 1 1-16,0-3-9 16,0-10 0-16,50-7 9 15,19-15-23-15,18-16 14 0,22-17-6 16,1-17 1-16,-4 0-53 15,-6 0-7-15,-13-23-71 16,-9 3-111-16,-28-6-84 16</inkml:trace>
  <inkml:trace contextRef="#ctx0" brushRef="#br0" timeOffset="8162">2953 84 687 0,'0'0'187'0,"0"0"-29"16,0 0-5-16,0 0-37 16,0 0 7-16,0 0-26 15,0-52-36-15,0 52 1 16,0-4-38-16,0 4-3 0,0 0-11 15,0 0-3-15,45 0-7 16,15 0 3-16,9 6 4 16,4 24 2-16,5 16-8 15,-1 15-1-15,1 21 8 16,-9 11 4-16,-19 4-11 16,-18-1 0-16,-23-11 6 15,-9-7-5-15,-50 2-2 16,-51 1-26-16,-36 0-154 15,-19-5-387-15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2:31.81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0 117 803 0,'0'0'161'0,"0"0"-65"16,0 0-7-16,0 0 25 15,0 0-45-15,0 0-58 16,87-56 16-16,-18 39-25 15,18 2 19-15,5 4-1 16,4 1-14-16,-14 4 10 16,-13 4-16-16,-10 2 3 15,-13 0-5-15,-14 0 2 16,-14 0-14-16,-18 0-41 16,0 0-69-16,0 0 32 15,-27 0-14-15,-23 7-45 16,-1 0-50-16,-8 3-111 0,8-9-16 15,15 3 275-15,4-4 53 16,4 0 252-16,19 0-81 16,-14 0-12-16,23 0-37 15,-9 0-6-15,9 0-4 16,0 0-11-16,0 0-55 16,0 0 8-16,0 0-38 15,0 21-13-15,0 11 34 16,0 9 17-16,0 5-26 15,0 1-17-15,9-1-4 16,5-2-1-16,-14-3-6 16,9-3-30-16,-9-6-84 0,9-3-141 15,0-2-214-15</inkml:trace>
  <inkml:trace contextRef="#ctx0" brushRef="#br0" timeOffset="326">710 364 646 0,'0'0'232'16,"0"0"-92"-16,0 0-19 16,0 0-6-16,0 0-35 15,0 0-5-15,0-44-37 16,0 44-23-16,0 0-2 0,0 0-10 15,0 16-3-15,0 10 0 16,0 0 10-16,0 0-10 16,9 1 0-16,9-7 0 15,1 0-3-15,4-2 3 16,-14-6-3-16,0-4-31 16,0-2-76-16,-9-6-23 15,9 0-33-15,5 0-30 16,-5 0-145-16</inkml:trace>
  <inkml:trace contextRef="#ctx0" brushRef="#br0" timeOffset="685">710 364 503 0,'206'-157'183'0,"-206"139"-48"0,-18 4-23 15,-14 2-15-15,4 1 0 16,-4 4-55-16,5 5-20 15,4-2 4-15,14 4-22 16,-1 0 13-16,10 0-17 16,0 0-1-16,0 0-7 15,-9 4 8-15,9 8 0 16,0 0 0-16,0-4 6 16,0-2-6-16,0-4 0 15,0-2-4-15,0 0-6 16,9 0 10-16,10 0 0 0,4 0 31 15,-5-8-24-15,0-4 27 16,-18-2 2-16,0-1-17 16,0 0 20-16,0-2-33 15,0 2-3-15,0 7-6 16,-9 2-5-16,-9 6 1 16,-1 0-68-16,-3 12-53 15,3 20-75-15,19 6-141 16</inkml:trace>
  <inkml:trace contextRef="#ctx0" brushRef="#br0" timeOffset="8374">957 245 868 0,'0'0'129'15,"0"0"-37"-15,0 0 15 16,0 0-12-16,0 0-25 0,0 0-56 15,0-15 6-15,0 15-4 16,0 0-15-16,0 0 9 16,0 0-10-16,9 6-5 15,0 14-2-15,10 8 9 16,-19-6-2-16,9 3 0 16,5-9 6-16,-14-5-6 15,9-1 0-15,-9-8 0 16,0-2-2-16,0 0 5 15,0 0-3-15,9 0 7 16,0 0-4-16,9-8 15 16,5-22-18-16,-4 1 2 15,8 0-5-15,5 9 6 0,-23 5-3 16,0 6 0 0,1 6 6-16,-10 3-10 0,13 0 4 15,-13 0-15-15,19 15 9 16,-10 14 3-16,9 0 3 15,5 3-1-15,4-2 7 16,-8-7-6-16,4-3 0 16,-5-8 2-16,-9-7-5 15,0-5 3-15,-9 0 0 16,0 0 16-16,0 0-15 16,9-14 9-16,5-9-10 15,-5 0 5-15,-9-3-7 0,9 5 2 16,-9 6 0-16,19 7 2 15,-10 2 2-15,5 6-4 16,4 0 0-16,-9 0-1 16,9 0-6-16,14 0 7 15,-13 17 0-15,13 0-8 16,-14 1 10-16,10-3-2 16,4-6 0-16,-5-3 6 15,5-4-7-15,-14-2 1 16,1 0 0-16,4 0 3 15,-14-8 4-15,0-13-7 16,-9-2 2-16,0-9 5 16,0 0 1-16,0-1-8 15,-18 5 10-15,-5 4 15 16,-5 10-20-16,19 8 11 0,-14 6-1 16,5 0-7-16,9 20-13 15,0 21 5-15,9 5 0 16,0 4-5-16,18 1 5 15,41-9-7-15,28 0-1 16,42-14-40-16,12-4 8 16,6-4-111-16,-19-8-96 15,-41 2-233-15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2:21.87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462 583 519 0,'0'0'126'0,"0"0"13"16,0 0-1-16,0 0-29 0,-18-149-5 15,18 133-1-15,0 6-42 16,0 7 40-16,0 3-36 15,0 0 2-15,0 0-26 16,0 0-29-16,0 0 15 16,0 0-20-16,0 13-6 15,-10 26 11-15,10 17-11 16,-13 14 21-16,4 6-17 16,9 11 3-16,0 10-1 15,0 10-7-15,0 10 0 16,9 6 4-16,14-1 1 0,4 3-5 15,5 4 0-15,5-4 3 16,4 10-3-16,-14 2 0 16,-4 11 0-16,-14 1 4 15,-9-6 2-15,0-12-6 16,0-13 0-16,0-14 7 16,0 4-6-16,-9 4-1 15,0-2 0-15,-5-6 6 16,5 1-2-16,9-2-4 15,0-7 9-15,0-9-9 16,0-11 13-16,0-11-13 16,-9-7 6-16,9-3-1 15,-9 1-1-15,0 2-3 0,9 0-1 16,-9-5 4 0,-1 6-4-16,-12-13 0 0,12-1 4 15,-8 0-6-15,9-1 2 16,-5-3 0-16,5-9 3 15,0 0 3-15,0-12-6 16,0 0 0-16,9-3 4 16,0-1-4-16,0-4 0 15,0-4 0-15,0-2-7 16,0-1 15-16,0-5-8 16,0 0 0-16,0 0 3 15,0 0-4-15,0 0 1 16,0 0 0-16,0 0 2 15,0 0-2-15,0 0 0 0,0 0 0 16,0 0 6-16,0 0-5 16,0 0-1-16,0 0 1 15,0 0-11-15,0 0 3 16,0 0 2-16,9 0-2 16,18 0 7-16,5 0 13 15,9 0-13-15,5 0 0 16,37 0 1-16,4-8 7 15,22-9-8-15,-3-5 0 16,13 0 5-16,9-5-8 16,23-1 3-16,23-2 0 15,36 1 3-15,-13 11-3 16,-9 4 0-16,-10 2-3 16,-13 12 0-16,14-6-1 0,-1 6 3 15,10 0-4-15,18 0 0 16,9-2 2-16,5-4 3 15,4 0-3-15,14-6 7 16,-9 4-4-16,-14-4 0 16,-9 12 3-16,-18-6-7 15,-10 6 4-15,-8 0 0 16,-1 0 0-16,-13-6 6 16,4-1-9-16,-4 0 3 15,4-8-2-15,14 9-6 16,-5-6 8-16,-13 7 0 15,-14 5-2-15,-28-6 7 16,-13 6-5-16,9 0 0 0,-23 0 2 16,4 0-7-16,-13 0 8 15,0 0-3-15,-10 0 0 16,1 0 4-16,0 0-4 16,-1 0 0-16,-8 0-1 15,-10 0 1-15,-9 0 0 16,10 0 0-16,-15 0-8 15,6 0 11-15,-6 0-3 16,-4 0 0-16,-4 6 0 16,-5-6 0-16,-23 0 0 15,9 0 0-15,-9 0-2 16,9 0 9-16,-9 0-7 16,0 0 0-16,0 0 6 0,0 0 3 15,0 0-4-15,-18-12 0 16,-24-4-5-16,-8-2 2 15,-9-7-2-15,-1 3 0 16,1-2 3-16,13 4-6 16,-5-7 3-16,1 7 0 15,23 2-1-15,4 6 9 16,14 10-8-16,-1 2 0 16,10 0-7-16,0 0 3 15,0 0 2-15,0 0-21 16,19 0 21-16,13 6-2 15,18 14 4-15,-13-5 0 16,13 8 6-16,0-3-3 0,-13 1-3 16,13 5 0-16,-8 0-5 15,-15 5 8-15,5 2-3 16,-14 0 0-16,-18-1-2 16,0 8 2-16,-50 19 0 15,-69 17-39-15,-55 11-146 16,-36 15-502-16</inkml:trace>
  <inkml:trace contextRef="#ctx0" brushRef="#br0" timeOffset="1275">366 345 385 0,'0'0'174'0,"0"0"-44"0,0 0-6 16,0 0-20-1,0 0 9-15,0 0-27 0,27-63-21 16,-27 55 8-16,0-1-13 15,0 0 0-15,0 3 23 16,0 0-41-16,0 6 14 16,0 0-12-16,0 0-25 15,0 0 14-15,0 0-29 16,-18 0-4-16,-23 24 14 16,-10 8-8-16,6 6-6 15,3 3 0-15,-8 5 7 16,13 1-11-16,-4 0 4 15,23-6 0-15,-14-7-3 16,23-16 9-16,0-6-6 0,9-10 0 16,0-2 1-16,0 0-6 15,0 0 5-15,0-8 0 16,36-27 6-16,24-9 0 16,-10-8-5-16,10-1-1 15,-10-8 6-15,9-6-4 16,1-6-2-16,-14-3 0 15,-5 9-3-15,-9 17 6 16,-14 22-3-16,-9 16 0 16,-9 12 8-16,0 0-14 15,0 2 6-15,0 30-3 16,0 24-6-16,10 11 12 16,12 6-3-16,-3 5 0 0,-1-1 8 15,0 0-19 1,5 3-31-16,-4-4-166 0,-1-3-164 15,5-9-555-15</inkml:trace>
  <inkml:trace contextRef="#ctx0" brushRef="#br0" timeOffset="4290">503 4435 482 0,'0'0'126'15,"0"0"-11"-15,0 0-14 16,0 0-53-16,0 0 10 16,0 0-29-16,0-23-8 0,0 15 12 15,9-4-15 1,0 0 18-16,1-2 10 0,12-1-13 15,-12 4 16-15,8-10-17 16,-9 4-5-16,23-4 11 16,5 1-25-16,-5-12 19 15,4 6 2-15,15-12-25 16,8-16 15-16,10 3-16 16,9-8-1-16,13 1 18 15,-22 6-17-15,9-4 6 16,0 8-5-16,-10 2-2 15,5 3 6-15,-4 2-12 0,-9-5 3 16,8 2 13-16,10-9-15 16,-9 3 6-16,18-2-7 15,-5 0 11 1,-4-1-12-16,9 1 0 0,-18-7 0 16,13 1-1-16,-4-9 7 15,0-10-6-15,22 2 0 16,-13-4 13-16,23 7-14 15,-23 7 1-15,14 1 0 16,-14 6-4-16,4-1 5 16,-22 4-1-16,9 3 0 15,-10-6 7-15,10-4-9 16,0-6 2-16,-5 2 0 16,5 2-3-16,-9 6 3 0,9 5 0 15,-10 9 0-15,1-2 10 16,-10 8-12-16,-8 6 2 15,-1 5 0-15,-22-2 2 16,13 8-2-16,-14-5 0 16,5 6 1-16,-4 0 6 15,13-7-5-15,0-2-2 16,5 0 5-16,4-8-9 16,10 1 4-16,-10 4 0 15,1 1-2-15,-6 3 12 16,6 5-10-16,-10 3 0 0,-5 0 7 15,6 2-16-15,-15-5 9 16,14-1 0-16,10-2-1 16,8-9 9-16,10 3-8 15,9-6 0-15,-1 3 4 16,6 5-6-16,-5-1 2 16,-10 5 0-16,1-1-6 15,-9-5 10-15,-1 6-4 16,1 0 0-16,-1-6 7 15,1 0-11-15,-1-1 4 16,10-1 0-16,-10 4-7 16,-13 4 12-16,4 3-5 15,-8 8 0-15,-24 6 7 16,-9 4-11-16,5-1 4 16,-5 0 0-16,9-3-9 0,1-9 16 15,22 2-7 1,0-8 0-16,14-2 7 0,-5-1-10 15,10 7 3-15,-19 2 0 16,9 7-5-16,-22-1 7 16,13 3-2-16,-14 1 0 15,5-4 5-15,-4 0-6 16,13-8 1-16,5 0 0 16,13-4-4-16,1-5 4 15,-1 3 0-15,1 0 0 16,-10 2 7-16,-9 6-7 15,-13 4 0-15,-10 2 2 0,-4 6-1 16,-5 0-1-16,9-2 0 16,1-4 10-16,4 1-4 15,-5-1-6 1,9-2 0-16,-4 2 8 0,-4 3-13 16,13 0 5-16,-23 7 0 15,0-2-2-15,0-2 7 16,0 4-5-16,0-3 0 15,1 1 7-15,-10 1-12 16,13-3 5-16,-4 1 0 16,1-3-2-16,-1 3 5 15,0 3-3-15,-9 2 0 16,0 0 10-16,0 0-17 0,0 0 7 16,0 0 0-1,0 0-7-15,0 0 9 0,-18 0-2 16,-24 0 1-16,-3 0 12 15,-6 0-14-15,1 0 1 16,-19 7 0-16,19 3-5 16,0 2 9-16,13-8-4 15,-4 3 0-15,32-3 6 16,-1-4-8-16,10 2 2 16,0-2 0-16,0 0-13 15,0 0 7-15,0 0 4 16,0 0-4-16,0 0 10 15,19 0-4-15,-10 0 0 16,23 0 2-16,-5 0 1 0,15-13-1 16,-6-3-2-16,15-4 0 15,-10 8 7-15,9-2-7 16,-22 2 0-16,4 6 0 16,-5 0-3-16,-9 1 3 15,5 2 0-15,-4-3 0 16,-1 0 10-16,-9 0-10 15,5 1 0-15,-5 5 9 16,-9 0-4-16,9 0-5 16,-9 0 0-16,0 0 5 15,0 0 1-15,0 0-6 16,0 0 0-16,9 13 3 16,10 11-8-16,-19 5 5 0,0 6 0 15,0 3-2-15,0 3 8 16,0 2-6-16,-10 4 0 15,-17 3-28-15,-5-3-83 16,-5-4-249-16,-4 1-417 16</inkml:trace>
  <inkml:trace contextRef="#ctx0" brushRef="#br0" timeOffset="6961">2732 2117 974 0,'0'0'224'0,"0"0"-78"15,0 0-44-15,0 0-10 16,0 0-35-16,0 0-41 0,0 0 14 15,-59-6-23 1,68 6-6-16,23 9 18 0,-5 14-10 16,6 4 18-16,-6-1-16 15,-9 0-10-15,5 7 19 16,-14-14-20-16,0-4 4 16,10-4 5-16,-19-7-3 15,0-4-6-15,0 0 0 16,0 0 3-16,0 0 9 15,0 0-9-15,0-9 3 16,0-17 25-16,-19-12-29 16,-13-3 7-16,-13-6-1 15,-6-2-1-15,-8-4 0 0,18 7-7 16,-5 8 0 0,5 5 0-16,13 11 3 15,5 6-3-15,23 5 0 0,-9 8 9 16,9 0-12-16,0 3 3 15,0 0-5-15,0 0 0 16,0 0-11-16,9 17 16 16,23 13-9-16,5 2 17 15,13 0-13-15,1-6 5 16,-1-5 0-16,-13-9-4 16,4-6 4-16,-5-4-1 15,-4-2-7-15,-4 0 0 16,4 0 5-16,-14-2 2 15,14-25 1-15,-13-8 1 16,-10 0-1-16,0-3 0 16,-9 0 1-16,0 12 7 0,0 6-8 15,0 8 0-15,0 6 5 16,0 6-7-16,0 0 2 16,0 0-1-16,0 0-6 15,9 23-5-15,23 12 12 16,9 9 0-16,-4-9 5 15,-5-4-8-15,5-1 3 16,4-6 0-16,-23-7-5 16,0-3-9-16,-4 2-71 0,-5-2-54 15,-9-2-108 1,0-4-80-16,0-5-199 0</inkml:trace>
  <inkml:trace contextRef="#ctx0" brushRef="#br0" timeOffset="7643">3405 1960 582 0,'0'0'331'15,"0"0"-162"-15,0 0-16 16,0 0-58-16,0 0 6 16,0 0-34-16,-110-120-29 15,87 108-12-15,14 10 6 16,-9-4-18-16,9 6 4 0,0 0-15 15,0 0 0-15,9 0-2 16,-14 0-1-16,5 6-4 16,9 26 1-16,0 2 3 15,0 2-6-15,0-7 6 16,32-3-21-16,4-8 16 16,-4-10-24-16,-4-8-2 15,4 0 20-15,-14 0 11 16,0-8 0-16,-4-19 7 15,-14 1-3-15,0 0 12 16,0 0-12-16,0-4 10 16,-23 4 12-16,5 3-23 15,9 5 15-15,0 12 6 0,-5 0-16 16,14 6 6-16,0 0-14 16,0 0-8-16,0 0 6 15,0 12-25-15,41 6 27 16,0 2 0-16,5 1 7 15,-5-13-9-15,1-2 2 16,-6-3 0-16,-13-3-3 16,-5 0 9-16,-9 0-6 15,-9-6 5-15,10-11-1 16,-10-9 8-16,0-1-12 16,0-2 0-16,-10 0 12 15,-8 3-7-15,-14 2-5 16,23 7 10-16,0 11-9 0,0 6 21 15,9 0-22-15,0 0-10 16,0 0 9-16,50 15-14 16,-4 5 15-16,27 0 0 15,-4 0 7-15,9-5-8 16,-1-3 1-16,1-9 0 16,-9-3-7-16,-28 0-19 15,-9 0-35-15,-23 3-66 16,-9 3-106-16,-23 5-184 15</inkml:trace>
  <inkml:trace contextRef="#ctx0" brushRef="#br0" timeOffset="7883">3817 1607 786 0,'0'0'215'0,"0"0"-72"0,0 0-15 15,0 0-25-15,0 0-21 16,0 0-63-16,-9-41-9 16,9 41 3-16,0 0-6 15,0 20 2-15,9 6 23 16,9 7-22-16,-4 5 18 16,-14-6-28-16,0 8 0 0,0-2-3 15,0 9-83-15,0-2-168 16,-14 1-279-16</inkml:trace>
  <inkml:trace contextRef="#ctx0" brushRef="#br0" timeOffset="15733">8463 4281 775 0,'0'0'151'0,"0"0"-45"0,0 0 6 16,0 0-15-16,0 0-23 15,0 0-45-15,142-40 3 16,-46 28 3-16,14-3-16 15,9 4 7-15,-32-4-25 16,-18 9 1-16,-19 0 3 16,-32 6-4-16,-8 0-1 15,-10 0 0-15,-10 0-44 16,-35 6-37-16,-29 15-11 16,19-7-60-16,-4-2 54 0,9-3 27 15,27-6 57 1,4-3 10-16,10 0 8 0,9 0-1 15,0 0 12 1,0 0 16-16,0 2 17 0,0 4-20 16,0 12 4-16,0 8 24 15,0 0-5-15,0 6-11 16,19 1 2-16,-10 7-5 16,4 4 13-16,-13 9-33 15,0-7 5-15,0-2-9 16,0-12-9-16,0-6 5 15,0-11-9-15,0-15 0 16,0 0 8-16,0 0-7 0,0 0 18 16,-32 0 4-1,14-15-22-15,-23-2 9 0,23 5-10 16,-1 3 0 0,6 3 0-16,3 6 6 0,10-5-7 15,0 5 1-15,0 0-23 16,10 0 8-16,40 0-1 15,9-6 16-15,10 3 5 16,13-3-3-16,-13-11-2 16,0 2 0-16,-10-5 6 15,-22 1-6-15,4 6 14 16,-23 0 3-16,-8 5 22 16,-10 2 0-16,0 1-4 15,0-7 6-15,0 3-29 0,0 9 7 16,0 0-2-16,0 0-14 15,0 0-2-15,0 0-1 16,0 0-16-16,9 26 14 16,4 6-2-16,6 4 4 15,-19 1 1-15,9-5 7 16,0 0-11-16,0-5 3 16,14-13 0-16,-14-2-5 15,0-12 6-15,10 0-1 16,4-6 0-16,4-26 2 15,14-3 9-15,-13-3-11 16,-5 0 2-16,-5 12 0 16,-9 6 1-16,0 14-3 15,-9 6 0-15,0 0 5 16,0 0-14-16,9 0 4 16,1 14 2-16,22 12-5 15,-5 4 11-15,5-1-3 0,5-3 0 16,4-3 3-16,0-8-8 15,-13-9 5-15,4-6 0 16,-5 0-1-16,-9 0 5 16,5 0-4-16,-14-26 3 15,10 5 3-15,-10-5 1 16,5 3-5-16,-14 8 1 16,0 4 13-16,0 4-10 0,0 7 12 15,0 0-4 1,0 0-11-16,0 0 4 0,0 0-7 15,0 12-17-15,0 26 14 16,0 15 3 0,0 13 0-16,0 5 0 0,0-8 3 15,0-4-3-15,0 0 0 16,0-21 3-16,0-12-7 16,0-18 4-16,0-8 0 15,0 0 0-15,0 0 8 16,0 0 2-16,0-20-1 15,-14-23-9-15,5-11 2 16,9-6-1-16,0-11-1 16,0-1 0-16,0 2 7 15,0 11-9-15,32 13 2 0,-5 1-3 16,14 20-3 0,-13 3 6-16,13 17-4 0,0 5-1 15,-13 0-11-15,-1 0 10 16,-4 33 0-16,-5 4-24 15,-8 4 16-15,-1-3-15 16,5-3-7-16,-14-6 10 16,0-2-28-16,0-13 21 15,0 0-2-15,0-10 8 16,0-4 23-16,-14 0 1 16,14 0 3-16,0 0 2 15,0 0-2-15,0 0-1 0,0-12-8 16,23-14 9-1,-5-1 2-15,9-5-1 0,5 6-1 16,-13 2 11-16,13 2-9 16,-23 4 17-16,0 6 10 15,-9 4-16-15,0 8 33 16,0 0-18-16,0 0-16 16,0 0-12-16,0 0-5 15,0 20-13-15,9 12 18 16,10 6 0-16,3-3 6 15,-3 3-6-15,22-12 3 16,-14-6-6-16,15-8 3 16,-6-6 0-16,5-6 0 15,1 0 3-15,-15-26 3 16,5-6-2-16,-4-12-4 0,4 3 12 16,-23 3-11-16,9-3-1 15,-9 9 13-15,-9 6-9 16,0 14 15-16,0 12 17 15,0 0-35-15,0 0 8 16,0 0-9-16,0 0-19 16,0 33 18-16,0 4-2 15,19 4 3-15,13-3 0 16,-5-12 6-16,23-5-8 16,-8-15 2-16,-6-6 0 15,-4 0 2-15,-4 0 3 16,4-27-1-16,-14-11 2 0,-9-8 1 15,0-7 2-15,-9-6-4 16,0-4 0-16,0-2 16 16,-9-1-15-16,-9 17 2 15,0 16 6-15,9 18-13 16,-5 8 15-16,14 7-16 16,0 0-6-16,0 7 4 15,0 31-21-15,0 21 23 16,0 13 0-16,23-5 7 15,-5 9-8-15,9-11 1 16,6-5 0-16,-6-1-7 16,14-9-25-16,0-18-21 15,-13-6-33-15,-10-12-81 0,5-14-93 16,-23 0 27-16,0-26 44 16,-32-12-40-16,-5-2 68 15,-22-7 161-15,9 9 29 16,-10 6 74-16,0-1 56 15,10 14-19-15,14 1-23 16,13 8-21-16,13 5-4 16,10 5 10-16,0-6-52 15,51-1-47-15,36-6 6 16,32 0-7-16,0 0-2 16,-9 7-16-16,-14 6-200 15,-28 0-211-15</inkml:trace>
  <inkml:trace contextRef="#ctx0" brushRef="#br0" timeOffset="16056">12047 4010 891 0,'0'0'184'0,"0"0"-50"16,0 0 13-16,0 0-40 15,0 0-36-15,0 0-25 16,0 0-45-16,0-3 7 0,-9 56-8 16,0 17 0-1,9 14 9-15,0 9-8 0,0 4-1 16,0 2 0-16,18-3 8 15,1 1-17-15,22-19 5 16,-14-20-112-16,24-19-87 16,-10-24-111-16,-14-15-152 15</inkml:trace>
  <inkml:trace contextRef="#ctx0" brushRef="#br0" timeOffset="16466">12313 4625 360 0,'0'0'278'16,"0"0"-91"-16,0 0-43 0,0 0-23 15,-37-154 3-15,37 133-20 16,0 1-13-16,9 0-24 16,28 2-22-16,4-2-20 15,10 14-21-15,-24 6 2 16,14 0-6-16,-13 0-3 16,-5 14 1-16,4 16-7 15,-18 3 8-15,0-5-8 16,-9 9 11-16,0 2-2 15,0-7 0-15,14 3 3 16,-14-9 1-16,0-8-4 16,9-18 0-16,-9 0 9 15,9 0-7-15,-9 0 9 0,19-18 10 16,-1-17-17-16,14-17 7 16,-4-1-11-16,4 3 0 15,-5 10 5-15,5 10-2 16,-14 10-3-16,1 11 0 15,-6 9 1-15,6 0-7 16,8 0 4-16,-4 9-13 16,5 23 14-16,4-6-5 15,-5 6-14-15,23-5-72 16,1-4-129-16,-5-8-113 16,-5-9-414-16</inkml:trace>
  <inkml:trace contextRef="#ctx0" brushRef="#br0" timeOffset="16730">13141 3795 651 0,'0'0'359'0,"0"0"-206"0,0 0-4 15,0 0-44-15,0 0-37 16,0 0-47-16,78-21-11 15,5 67 6-15,13 13 5 16,-14 17-13-16,-4 15 14 16,-28 7-8-16,-22 1-3 0,-28 9-1 15,0-3-5 1,-60 12-10-16,-50 0-7 16,-36-1-202-16,-10-23-286 0</inkml:trace>
  <inkml:trace contextRef="#ctx0" brushRef="#br1" timeOffset="38735">2920 2852 747 0,'0'0'137'15,"0"0"-62"-15,0 0 3 16,0 0 27-16,0 0-22 0,0 0-31 16,0 0-6-1,0-20-32-15,9 49-11 0,0 31 22 16,0 26 4-16,-9 19 7 15,0 11-28-15,0 7-4 16,0 0 15-16,0-4-13 16,-9-14-6-1,-9-17 0-15,18-21 1 0,0-24-5 16,0-14-39-16,0-11-64 16,0-18-79-16,41 0-44 15,14-58-173-15</inkml:trace>
  <inkml:trace contextRef="#ctx0" brushRef="#br1" timeOffset="39088">3730 2196 853 0,'0'0'159'0,"0"0"-104"16,0 0-43-16,0 0 13 16,0 0 20-16,18 195 58 15,-8-66-33-15,8 10-26 16,-4 8-15-16,-14-2 3 16,0-3-19-16,0 2 0 0,0-4 1 15,0 6-7-15,0-1-5 16,9-4-2-16,9-13 3 15,-9-26 2 1,14-17-5-16,-14-21-3 0,1-17 2 16,-1-27-106-16,0-14-131 15,0-6 10-15,14-32 29 16,4-41-235-16</inkml:trace>
  <inkml:trace contextRef="#ctx0" brushRef="#br1" timeOffset="39424">4934 1767 835 0,'0'0'144'0,"0"0"-48"16,0 0-41-16,0 0-14 15,0 0-8-15,-32 164 80 16,55-36-36-16,-14 9-50 16,0 18 5-16,-9-7-13 15,9-8-17-15,10 9 19 16,-19 11-6-16,0 13 9 0,0 7 32 16,-19-7-37-1,1-16-9-15,18-19-5 0,0-22 2 16,0-20 0-16,37-38-7 15,-5-25-15-15,27-31-33 16,-13-2-131-16,4-64-82 16,-8-23-238-16</inkml:trace>
  <inkml:trace contextRef="#ctx0" brushRef="#br1" timeOffset="39774">5859 1574 970 0,'0'0'131'0,"0"0"-77"16,0 0-40-16,0 0 33 15,0 0-12-15,32 199 72 16,-14-82-57-16,0 20-21 15,5 6 20-15,-14 20-29 16,1 18-5-16,-10 2 16 16,0 10-1-16,0-3 9 15,0-1-29-15,-19 4-4 16,-22-16 9-16,14-10-15 16,4-30 0-16,23-44 2 0,0-36-2 15,9-39-13-15,64-18-77 16,5-57-93-16,9-48-11 15,14-24-114-15,-5-34-361 16</inkml:trace>
  <inkml:trace contextRef="#ctx0" brushRef="#br1" timeOffset="40130">7200 976 956 0,'0'0'169'0,"0"0"-66"0,0 0-44 15,0 0 13-15,0 0-54 16,0 0-10-16,14 176 27 16,4-74-1-16,9 15-15 15,-4 17 21-15,-4 17-21 16,-19 21 5-16,0 35-6 15,0 27-12-15,0 11 37 16,-42-6-29-16,-3-23-14 16,3-21 12-16,24-32-5 15,-5-28-5-15,23-30-2 16,0-35 7-16,0-24-13 16,32-19 6-16,-13-22-38 15,13-5-110-15,-14-38-117 0,0-34-316 16</inkml:trace>
  <inkml:trace contextRef="#ctx0" brushRef="#br1" timeOffset="40471">7822 662 1019 0,'0'0'150'0,"0"0"-64"0,0 0-16 16,0 0 21-16,-68 178-19 15,68-82-34-15,32 12 10 16,14 9-19-16,13 11-8 16,-9 17 11-16,-8 37-18 15,-24 39 0-15,-18 53 22 16,-18 27-16-16,-60 28 8 15,-23-22-13-15,14-42-11 16,5-55 12-16,36-56-11 16,32-49 6-16,14-29 0 15,0-35-7-15,32-23-8 0,5-12-1 16,-14-6-70 0,-23 0-94-16,0-6-289 0</inkml:trace>
  <inkml:trace contextRef="#ctx0" brushRef="#br1" timeOffset="41252">2485 3301 718 0,'0'0'222'0,"0"0"-125"16,0 0-2-16,0 0 15 15,0 0-18-15,0 0-53 16,-59-87-3-16,59 87 6 15,-10 0-23-15,10 0 19 16,0 14-38-16,-9 24 5 16,0 23 5-16,-5 15-6 15,14-5 4-15,0 1-5 0,0 1 1 16,0 0-4 0,23 4 0-16,-4-14-28 0,-10-4-94 15,-9-13-115-15,0-14-47 16,0-14-127-16</inkml:trace>
  <inkml:trace contextRef="#ctx0" brushRef="#br1" timeOffset="41669">1570 3696 507 0,'0'0'136'16,"0"0"-78"-16,0 0 28 16,0 0-7-16,0 0 6 15,0 0-44-15,0-7 18 16,0 7-11-16,0 26-40 0,0 15 34 16,9 15-14-16,0 2-23 15,0 9 1-15,9-3-6 16,-8 7-17-16,3-11-162 15,-13-8-293-15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6:04.49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87 965 775 0,'0'0'202'16,"0"0"-89"-16,0 0 43 15,0 0-2-15,0 0-76 0,0 0-18 16,0 0-33-16,0 0-21 16,-9-26 13-16,59 8-19 15,-4 1 3-15,13 5-6 16,10 10 10-16,-10 2-7 15,1 0 0-15,-28 0 3 16,5 20-9-16,-24 12 6 16,-13 12 0-16,0 15-12 15,-13 13 24-15,-56 7-12 16,-18 2 0-16,-14-7 5 16,14-16-9-16,19-15 4 15,26-17 0-15,15-8-4 0,18-12 11 16,9-6-7-1,0 0 0-15,9 0-16 0,41 0 13 16,28 0 3-16,18 0 0 16,23-20 2-16,9-10 6 15,10 1-3-15,4 0-5 16,-28 7 8-16,-13 9-17 16,-23 11 9-16,-37 2-130 15,-23 6-143-15,-18 25-186 16</inkml:trace>
  <inkml:trace contextRef="#ctx0" brushRef="#br0" timeOffset="269">78 1925 630 0,'0'0'179'16,"0"0"-28"-16,0 0-4 15,0 0-8-15,0 0-79 16,0 0-40-16,224-53 35 16,-73 15-9-16,37-5-15 15,18-4-14-15,-19 4-11 16,-31 11 1-16,-46 11-7 16,-51 12-7-16,-59 9-5 0,0 0-161 15,-59 26-197-15</inkml:trace>
  <inkml:trace contextRef="#ctx0" brushRef="#br0" timeOffset="453">284 2100 709 0,'0'0'201'0,"0"0"-161"0,0 0 60 0,0 0 44 15,306-73-48-15,-127 21-54 16,18-4-24-16,-42 7-18 16,-54 11-174-16,-92 18-688 15</inkml:trace>
  <inkml:trace contextRef="#ctx0" brushRef="#br0" timeOffset="5472">2623 957 522 0,'0'0'262'0,"0"0"-135"16,0 0 6-16,0 0 4 15,0 0-47-15,0 0 7 0,0 0-21 16,-9-99-38-16,9 99 27 16,-19 0-46-16,-4 0-14 15,-4 0 4-15,-14 26-4 16,4 20-5-16,-22 21 0 16,17 18 9-16,1 9-16 15,14 3 7 1,18 2 0-16,9-10-4 0,0-4 11 15,36-16-7-15,33-13 0 16,22-18 3-16,6-17-9 0,12-16 6 16,1-5 0-16,-14 0-5 15,-13-32 14-15,-15-8-9 16,-22-10 6-16,-14-17-3 16,-23-21 24-16,-9-19 1 15,-9-7-16-15,-50 6 5 16,-10 19-13-16,0 24-4 15,-22 18 0-15,13 14 14 16,0 16-20-16,28 9 6 16,-10 8-20-16,33 0 14 15,18 40-96-15,-5 27-36 16,14 17-62-16,23 22-129 16</inkml:trace>
  <inkml:trace contextRef="#ctx0" brushRef="#br0" timeOffset="7468">3236 1587 630 0,'0'0'248'15,"0"0"-86"-15,0 0 18 16,0 0-67-16,0 0 3 16,0 0-41-16,18-120-41 15,-18 120 12-15,0 0-46 16,0 0 3-16,0 0-8 15,0 17-1-15,19 13 6 0,-10 2 0 16,14-3 7 0,-14 0-11-16,9-6 4 15,5-5 0-15,-5-4-5 0,-8-4 13 16,-1-8-8-16,0-2 0 16,0 0 8-16,-9 0-6 15,23-12-2-15,-5-14 1 16,14-9 2-16,-13-3 6 15,-1 0-9-15,0 7 0 16,-4 7 19-16,-5 13-24 16,0 7 5-16,-9 4 0 15,9 0-9-15,1 0-3 16,12 26 12-16,-3 6 0 16,8 4 4-16,-4-4-6 15,-5-9 2-15,10-3 0 0,-5-8-11 16,-5-6 16-16,-9-3-5 15,-9-3 0-15,9 0 7 16,-9 0 2-16,14-5-9 16,-5-19 0-16,0-5-4 15,1 3 8-15,-10 2-4 16,9 4 0-16,-9 8 14 16,0 6-18-16,9 4 4 15,0 2 0-15,5 0-15 16,-5 0 12-16,18 0 3 15,5 8 0-15,5 12 4 16,4 1-7-16,10 0 3 16,-1-4-2-16,5-5-6 0,4-7 9 15,1-5-1 1,-1 0 0-16,1 0 8 16,-10-26-8-16,1-10 0 0,-24-4 1 15,-4-6-1-15,-14-1 2 16,-9 3-2-16,0 3 7 15,-23 6 2-15,-36 9-4 16,-1 9-5-16,14 8 3 16,-4 9-14-16,18 0 11 15,14 23 0-15,9 22-11 16,9 3 11-16,9 5 0 16,32-3 0-16,18-6-8 15,-13-6 0-15,14-12 8 16,-1-6 0-16,1-11-6 0,-1-6 12 15,-8-3-6-15,8 0 0 16,-9-6 9-16,1-18-14 16,-24-4 5-16,1-4 0 15,-5-5 4-15,-5 3 6 16,-9 2-10-16,-9 3 0 16,0 2 13-16,0 4-10 15,9 9-3-15,-9 5 0 16,14 3-8-16,-14 6 14 15,0 0-6-15,9 0 0 16,-9 0-9-16,9 0 2 16,0 0 7-16,1 0 0 15,-1 2-9-15,-9 2 13 0,0-4-4 16,0 0 0-16,0 0 8 16,0 0-4-16,0 0-4 15,0 0 3-15,0 0 2 16,0 0-2-16,-19 0-3 15,1-14 0-15,-14-1 7 16,5 3-11-16,-5 0 4 16,-5 4 0-16,-4 2-6 15,13 6 6-15,5 0 0 16,5 0-5-16,9 9-5 16,0 23 9-16,9 6 1 15,0 1 0-15,0-6-10 0,27-3 10 16,5-13 0-16,5-2-1 15,-5-9 4-15,-5-6-3 16,5 0 0-16,-13 0 1 16,-1 0 3-16,-9-15-4 15,-9-8 0-15,0-3 10 16,0 0-3-16,0 2 1 16,-9 9 1-16,0 6-3 15,-9 7 18-15,8 2-18 16,-22 0-6-16,5 32 0 15,-14 26-3-15,0 23 3 16,4 19 0-16,-13 18 10 16,22 14-17-16,14 27 7 15,14 11 0-15,14 18-2 16,41 5 9-16,18-15-7 0,-13-16 0 16,-5-24 9-16,-5-30-13 15,-27-35 4-15,-14-29 0 16,0-21-2-16,-9-18 10 15,0-5-8-15,0 0 18 16,-41-28-3-16,-18-25 10 16,-10-29-25-16,19-14 0 15,4-21-2-15,5-11 6 16,22 6-4-16,19 2 0 16,0 6 7-16,19 0-18 0,40-2 11 15,28-1 0 1,14-2-13-16,18 8 13 0,0 9 0 15,0 5 0-15,-23 16 3 16,-9 13-7-16,-28 19 4 16,-17 20 0-16,-15 13-5 15,-13 11 5-15,-14 3 0 16,0 2-2-16,0 0-2 16,9 0-3-16,0 0 7 15,0 0 0-15,-9 0-5 16,0 0 5-16,0 0 0 15,0 0-1-15,0 0 15 16,0 0-11-16,0-4-3 16,-27-11 2-16,-5-2-4 15,4 3 2-15,-4-1 0 0,14 6-4 16,0 7 9 0,-5 2-10-16,4 0 4 0,1 20-8 15,-5 17-4-15,5 2 13 16,9 3-9-16,9-9 0 15,0-1-10-15,9-8 14 16,23-6-2-16,-5-10-8 16,1-8 8-16,4 0 7 15,9 0 0-15,-23-6 2 16,1-16 7-16,-10-2-9 0,0-2 0 16,-9 5 10-1,0 7-8-15,0 8-2 16,0 2 0-16,0 4-7 0,0 0 7 15,14 0-2-15,4 26 1 16,10 13 1-16,22 5-3 16,0 0 3-16,19-1-13 15,18-5-83-15,14-8-236 16,-1-17-195-16</inkml:trace>
  <inkml:trace contextRef="#ctx0" brushRef="#br0" timeOffset="8068">7164 913 827 0,'0'0'213'0,"0"0"-51"0,0 0-52 16,0 0 16-16,0 0-72 15,0 0-50-15,-14-23 0 16,37 75 4-16,4 15-8 15,-4 12 17-15,-5 0-15 16,-18-4 14-16,19-2-16 16,-10-14 1-16,5-15 2 15,-5-15-1-15,-9-18-2 16,9-11 9-16,-9 0-7 16,9 0 78-16,-9-40-10 0,0-25-56 15,9-25 13-15,0-15-27 16,-9-13 3-1,0 11 5-15,0 14 3 0,-9 24-11 16,-9 25 2-16,9 17 5 16,0 21-7-16,9 6 0 15,0 4-9-15,0 39 8 16,36 21-2-16,24 12 3 16,8 8 0-16,24 7 2 15,-5-8-3-15,0-3 1 16,-5-13 0-16,-22-20-8 15,-15-16 15-15,-12-12-7 0,-15-19 0 16,0 0 9 0,-4-30-3-16,4-32-6 15,-18-10 0-15,0-13 3 0,0-4 3 16,0-2-6-16,-41 1 0 16,-9 11 6-16,22 18-8 15,10 26 2-15,9 20-14 16,9 15 12-16,0 26-103 15,0 41 0-15,0 32-24 16,9 6-92-16,18 0-30 16,15-14-88-16,8-18-192 15</inkml:trace>
  <inkml:trace contextRef="#ctx0" brushRef="#br0" timeOffset="9698">8258 1374 625 0,'0'0'210'16,"0"0"-33"-1,0 0-12-15,0-160-41 0,-10 124-34 16,-13 10-1-16,-4 8-23 16,9 10-40-16,-5 8-4 15,14 0-22-15,9 12-2 16,-9 32-3-16,9 14 7 16,0 6-2-16,0-4 0 15,9-4 0-15,41-13-7 16,-9-10 7-16,5-12 0 15,-5-16-1-15,0-5 11 16,-13 0-10-16,4-17 1 0,-14-18 6 16,-18-9 6-16,0-3-13 15,0-8 9 1,-50 4 15-16,-1 3-19 0,-8 10 1 16,13 15-6-16,5 11 9 15,23 9-18-15,-5 3 9 16,23 23-2-16,0 24-13 15,14 9 20-15,31-1-5 16,24-11 0-16,-10-12 5 16,10-12-10-16,-9-9 5 15,-10-11 0-15,-9 0 0 16,-13-5 14-16,13-33-14 16,-5-21 37-16,-3-10-26 0,-6-4 28 15,-27-3-30-15,0 4-7 16,-18 7 23-1,-33 9-18-15,15 16-7 0,4 16 2 16,13 10 12-16,10 11-14 16,9 3 0-16,0 11-11 15,0 42 3-15,0 26 6 16,0 11 2-16,0 6 0 16,0-2 11-16,28-9-16 15,13-10 5-15,-14-17 0 16,15-14-12-16,-1-12-2 15,-14-14-13-15,1-15 14 16,-15-3-35-16,-3 0 41 16,-10-32-18-16,0-15-14 0,0-5 32 15,-33-1-21 1,-3 3 18-16,-5 10 7 16,22 8 5-16,-13 14-4 0,32 9 2 15,0 6 0-15,0 0-5 16,0 1 5-16,42 2-1 15,17 0-7-15,1 0 13 16,8 0-5-16,-8 0 0 16,8 0 2-16,-17 0-8 15,-6 0 6-15,-12 0 0 16,-15 0-2-16,-18 0 10 16,9 0-8-16,-9 0 15 15,0-9-1-15,0-8 28 0,-18-1-37 16,-24 0-5-1,6 7 12-15,-5 5-5 0,4 3-7 16,14 3 0-16,5 0 2 16,9 3-12-16,0 20 10 15,9 9 0-15,0 3-12 16,0-3 18-16,18-6-6 16,9-8 0-16,15-6-1 15,-10-10-6-15,-5-2 7 16,0 0 0-16,-4 0-4 15,-4-17 11-15,-19-3-7 16,9-1 0-16,0 4 12 16,-9 5-13-16,0 3 1 15,0 9 0-15,0 0-9 16,14 0 9-16,-5 3-4 0,9 24 1 16,10 2 6-16,4-3-7 15,18-5 4-15,0-8 0 16,5-3-6-16,19-7 10 15,-6-3-4-15,-8 0 0 16,-14-20 8-16,4-16-10 16,-18-8 2-16,-14-14 0 15,-18-15 19-15,0-14-13 16,0-9 11-16,-9 3 17 16,-32 12-33-16,0 19 31 15,-5 18-24-15,14 17-4 16,4 15 13-16,-4 12-16 0,14 12-1 15,0 53 0 1,9 22-2-16,9 21 2 0,0 3 0 16,27-6 3-16,23-9-7 15,1-15 4-15,-5-11-7 16,-5-20 7-16,-14-12-55 16,5-17-16-16,-4-13-1 15,-5-8-52-15,-5-2 34 16,-18-36-10-16,0-12 32 15,-9-5 67-15,-51-5-4 16,-18 0 5-16,-13 5 0 16,22 8 4-16,1 12-2 0,40 12 4 15,14 13 8 1,14 8 34-16,0 2-48 0,60 0 2 16,31 0-2-1,15 14 4-15,4-2-9 0,-10-3 5 16,-13 0 0-16,-27-7-5 15,-19-2 14-15,-14 0-9 16,-4 0 21-16,-14 0-2 16,1 0 64-16,-10 0-27 15,0 0-9-15,0 0 21 16,0 0-57-16,0 0 2 16,0 8-13-16,0 28-5 15,0 17 0-15,0 2 5 0,18-3 0 16,0 2-4-1,5-11 9-15,-5-8-5 0,1-9 0 16,-6-11-29-16,-13-6-98 16,0-9-88-16,0 0-38 15,0-21-133-15</inkml:trace>
  <inkml:trace contextRef="#ctx0" brushRef="#br0" timeOffset="9882">10134 759 491 0,'0'0'160'16,"0"0"-49"-16,0 0 21 16,0 0-17-16,0 0-53 0,0 0 14 15,-100-74-48 1,100 74-4-16,0 0-24 0,0 13-9 16,0 21 7-16,27 13-116 15,5 5-197-15</inkml:trace>
  <inkml:trace contextRef="#ctx0" brushRef="#br0" timeOffset="10626">10624 1210 737 0,'0'0'163'0,"0"0"-13"16,0 0 3-16,0 0-31 15,0 0-41-15,0 0-40 0,0-157 8 16,-27 154-8-16,8 3-39 16,-13 0 10-16,5 23-12 15,-5 15 0-15,23 6-9 16,9 3 13-16,0-4-4 16,0-2 0-16,18-9 8 15,23-9-12-15,-13-7 4 16,13-14 0-16,0-2 1 15,-14 0 3-15,5-18-4 16,-4-22 2-16,-10-7 10 16,5-9-7-16,-23-4-5 0,0-7 0 15,0 3 11 1,-41 2-5-16,-9 15-6 16,13 15 7-16,-13 14 5 0,18 18-1 15,4 0-11-15,10 22-7 16,4 27-1-16,14 18 4 15,0 3 4-15,23-3 0 16,27-6 9-16,19-11-13 16,-10-15 4-16,-13-9 0 15,14-14-7-15,-10-12 9 16,-22 0-2-16,13 0 0 16,-9-16 9-16,-23-9-7 15,9-4-2-15,-9-4 2 0,-9 5-1 16,0 4-1-1,0 10 0-15,10 2 3 0,-10 9 2 16,13 3-10-16,-4 0 5 16,19 9-6-16,4 20-2 15,-14 3 8-15,10 0 0 16,-5-6-4-16,4-4 4 16,-9-9-2-16,14-8 2 15,-13-5 0-15,22 0 2 16,0-8-2-16,5-24 0 15,4-3 2-15,1 1 5 16,-15 1-7-16,-4 13 0 0,-13 4 9 16,3 14-16-1,-12 2 7-15,8 0 0 0,23 15-8 16,-13 20 3-16,13 2 4 16,-14 5-62-16,5-5-175 15,-13-7-132-15</inkml:trace>
  <inkml:trace contextRef="#ctx0" brushRef="#br0" timeOffset="10913">12688 234 595 0,'0'0'415'0,"0"0"-277"0,0 0-11 16,0 0-13-16,0 0-9 16,0 0-90-16,-178 26-14 15,160 60 36-15,8 15-36 16,10 6 17-16,0 9-4 16,0 3-6-16,0 5 3 15,0-2-11-15,19-2 1 16,8-12-6-16,5-8 5 15,19-18-107-15,17-19-164 0,10-19-227 16</inkml:trace>
  <inkml:trace contextRef="#ctx0" brushRef="#br0" timeOffset="11497">13416 1228 620 0,'0'0'387'0,"0"0"-273"16,0 0 23-16,0 0-39 16,0 0-78-16,0 0-5 15,92-46-15-15,-24 54 0 16,10 12-1-16,0 1 9 16,5-1-8-16,3-2 0 15,-8-6 7-15,-9-4-9 0,-19-6 2 16,-8-2 0-16,-24 0 14 15,-9 0-7-15,0-8 82 16,-9-21-30-16,0-9-39 16,0-6 18-16,-9-7-24 15,-18-9-9-15,-6 0 16 16,6-11-13-16,4 1-6 16,5 3-2-16,9-2 13 15,9 4-16-15,0 7 3 16,9 5 0-16,32 13-6 15,-4 13 8-15,22 16-2 16,10 8 0-16,22 3-7 0,19 17-2 16,-5 21 9-1,5 14 0-15,-9 4-13 0,-23 3 11 16,-19 7 2 0,-40 1-1-16,-19 3 1 0,0 1-12 15,-19-5 12-15,-40-1 0 16,-1-7-8-16,10-12 12 15,23-10-4-15,13-16 0 16,14-1-8-16,0-9 6 16,59-4 0-16,51-6-2 15,27 0-1-15,42-6-65 16,9-17-28-16,-1-3-22 16,-8-4-54-16,-42-2-87 15,-9-8-348-15</inkml:trace>
  <inkml:trace contextRef="#ctx0" brushRef="#br0" timeOffset="11761">16080 0 704 0,'0'0'396'0,"0"0"-313"0,0 0-40 16,0 0 5 0,119 186 49-16,-9-80-9 0,18 5-22 15,10-4-12-15,-10 4 5 16,-37 0-54-16,-45 5 4 16,-46 7-8-16,-68 6 11 15,-106 2-24-15,-106 2-82 16,-72 3-383-16</inkml:trace>
  <inkml:trace contextRef="#ctx0" brushRef="#br0" timeOffset="17797">7337 2844 370 0,'0'0'512'16,"0"0"-368"-16,0 0-49 15,0 0 17-15,0 0 1 16,0 0-64-16,0 0-7 0,0-57-21 16,0 62-17-1,0 34 1-15,0 21-3 0,0 16-1 16,0 11 20-16,0 14-18 16,0 17 12-16,0 15 7 15,0 16-18-15,0 9 19 16,-18 12-23-16,9 5 3 15,-9 2 9-15,9-2-8 16,-5 3 0-16,14 11 5 16,0 1-7-16,0 2 28 15,0-1-23-15,0-2 7 16,14-3 11-16,-5 7-16 16,0-4 17-16,0-10-8 15,9-13-17-15,-9-8 24 16,23-15-21-16,-13-10 0 0,4-4 5 15,-5-7 0-15,-9-2-7 16,0-5 1-16,-9-3 3 16,0-15-5-16,0-10-1 15,0-14 2-15,0-12-2 16,0-14 2-16,0-12-2 16,9-12 0-16,-9-11 7 15,10-2-13-15,-10-8 6 16,0-2 0-16,0 2 3 15,0 2 0-15,0-4-3 16,0 0 0-16,13 0 7 16,-13 0-7-16,10 0 0 0,17 0 0 15,14 0-3-15,19 0 3 16,17-6 0-16,1-4 0 16,32 5 5-16,0-1-5 15,18 3 0-15,19 3 2 16,31 0-6-16,19 0 4 15,41 0 0-15,18 0 0 16,37 0 5-16,23 3-5 16,14 3 0-16,4-1-2 15,0-5-1-15,0 0 3 16,14 0 0-16,-5 0-4 16,5-11 10-16,18-3-6 15,-4-7 0-15,-14 4 4 0,4-1-5 16,-22-2 1-16,-14 2-2 15,-14-2-6-15,-5-1 13 16,-22 3-5-16,4 7 0 16,-31 0 3-16,-24 2-7 15,-4 6 4-15,-24-3 0 16,1 6 2-16,0 0 4 16,-9 0-6-16,-10 0 0 15,1 0-5-15,-14 0-2 16,4 0 7-16,9 0 0 15,19 0-1-15,0 0 5 16,0 0-5-16,9 0 1 0,-18 0 0 16,-10-2 3-1,-9-3-3-15,-22-2 0 0,-19 1-2 16,0 1 9-16,0 1-7 16,10 0 0-16,13 4 2 15,14 0 0-15,-14 0-2 16,-5 0 0-16,-27 4-5 15,-32 1 2-15,-9-1 3 16,-19-4 0-16,-8 0 4 16,-19 0-3-16,-23 0-1 15,-9 0 0-15,0 0 1 16,0 0-1-16,0 0 0 16,0 0 0-16,0-13 8 15,0 2-8-15,-9-3 0 16,-14-4 0-16,5 1-4 0,8-1 9 15,-8 1-5-15,-5-4 0 16,-4 4 4-16,-14-4-8 16,-1 1 4-16,-26-6 0 15,-1 1-4-15,0 9 4 16,19 2 0-16,13 4-6 16,15 5 10-16,3 2-4 15,10 0 0-15,0 0 5 16,0 0-14-16,9 3 9 15,0 0 0-15,0 0-4 16,0 0 2-16,9 0 2 16,28 12 0-16,13 15 4 0,41 4-12 15,-13 1 8-15,18 3 0 16,-13-6 0-16,-15 1 5 16,-31-1-5-16,-5-3 0 15,-23 3 2-15,-9-2-5 16,0 5 3-16,-27 0 0 15,-65-1-8-15,-36-1-94 16,-18-10-200-16,-42-8-317 16</inkml:trace>
  <inkml:trace contextRef="#ctx0" brushRef="#br0" timeOffset="19096">7182 2841 323 0,'0'0'211'0,"0"0"-95"16,0 0-5-16,0 0 2 15,0 0 2-15,0 0-43 16,0 0 10-16,78-91 5 16,-78 85-32-16,0-2 18 15,0 4-27-15,0 2-12 16,0 2 8-16,0 0-30 15,0 0 5-15,0 0-9 16,0 0 0-16,0 0-15 16,0 26 7-16,-10 12 0 15,-31 12 2-15,14-7-1 16,-14-1-1-16,13-10 4 0,10-6 1 16,-5-12-5-16,23-5 0 15,0-3 1 1,0-3-2-16,0-3 6 0,0 0-4 15,0 0 3-15,0 0 0 16,0-9 7-16,32-24 0 16,-5-1-5-16,15-12 6 15,8-10-11-15,-4-9 3 16,4-4 8-16,0 5-5 16,-8 17-7-16,-24 18 0 15,-9 14 5-15,0 12 0 16,-9 3-5-16,0 0 0 15,9 0-3-15,14 24-4 0,14 14 7 16,4 14 0 0,-4 9 4-16,4 18-7 0,9 9 3 15,-8 2-4-15,-6 1-10 16,15-8-200-16,-33-7-134 16</inkml:trace>
  <inkml:trace contextRef="#ctx0" brushRef="#br0" timeOffset="22646">7351 5866 470 0,'0'0'253'16,"0"0"-176"-16,0 0-11 0,0 0 26 15,0 0-18-15,0 0-45 16,0 0-9-16,9 0 10 16,-9 0-16-16,19 0 16 15,-1 0-14-15,32 0-16 16,19 0 46-16,32 8-16 15,18-2-7-15,36-6 16 16,33 0-27-16,18 0 11 16,14 0-9-16,18 0-14 15,-5-12 14-15,14 1-14 16,10 2 0-16,8 3 7 16,-8 4-7-16,13-5 0 15,13-1-2-15,42-7 5 0,32-2-6 16,10-9 3-16,8 0 0 15,9-7 2-15,19 1 5 16,-18 0-7-16,-1-4 0 16,-18 8 4-16,-41-2-8 15,-27 7 5-15,-33 5-1 16,-17 4 13-16,-10 6-9 16,-23-2 0-16,-9 4-4 15,14 1 8-15,4-4-1 16,14 1-7-16,-9 3 1 0,-14 0-3 15,-18 5 6 1,-28-3-4-16,-13 1 0 0,13-1 10 16,10-3-12-16,-15 0 2 15,15-2 0-15,-1-1 16 16,-17 3-12-16,-6 3 9 16,-17-3 1-16,-10 3-13 15,-18 3 20-15,-1 0-14 16,-22 0-7-16,0 0 11 15,-4 0-3-15,-15 0-3 16,1 0-2-16,-9 0 3 16,-10 0 2-16,-13 0-8 15,-15 0 2-15,-12 0 6 0,-10 0-5 16,0 0-3 0,0 0 4-16,0 0 1 0,-32 0-10 15,-5 0-116-15,-23 0-181 16,-8 0-250-16</inkml:trace>
  <inkml:trace contextRef="#ctx0" brushRef="#br1" timeOffset="26150">8070 5244 855 0,'0'0'158'0,"0"0"-96"16,188-166 68-16,-92 76-25 16,4-9-33-16,-13-3 7 15,5-3-42-15,-23-4 5 16,-10-10-2-16,1-9-32 16,8-15 16-16,10 0-24 15,14 2 9-15,-15 16-6 16,10 20-3-16,-18 23 0 15,-9 24 1-15,-19 23 8 16,-32 18-9-16,9 11 3 16,-18 6 5-16,9 0-13 15,33 0 5-15,26 3 0 16,10 30-13-16,32 9 15 0,-9 7-2 16,-14 11 0-16,-19 10 4 15,1 5-11-15,-28 10 7 16,0 5 0-16,-32 7-3 15,10-1 10-15,-19 3-7 16,0 1 0-16,9-7 8 16,0-3-12-16,14-9 4 15,-14-5 0-15,9-11-5 16,14-13 12-16,-4-8-7 16,-1-6 0-16,15-9 6 15,-1-3-11-15,-5-6 5 16,6-4 0-16,8-10-3 15,0-1 9-15,-4-5-6 0,14 0 0 16,8-18 6-16,1-25 5 16,13-7-11-16,-4-14 6 15,0-6 5-15,0-8-6 16,4-14 5-16,5-7-9 16,-9-14 9-16,4-4-5 15,5 3-5-15,-18 3 0 16,-10 12-1-16,-8 9 4 15,-24 9-3-15,14 6 0 16,-13 7 9-16,13 4-11 16,9 6 2-16,10-1 0 15,-1 6-7-15,19 9 10 16,-9 12-3-16,-10 12 0 0,1 8-2 16,-10 7-7-16,-13 5 9 15,4 0-6-15,-13 8-2 16,4 24 0-16,-5 9 8 15,-4 14-1-15,-5 10 5 16,1 4-4-16,-1 4 0 16,5-1 0-16,-5 5-7 15,0-1 7-15,-4 6 0 16,-5 2-3-16,0 4 8 16,1 3-5-16,17-4 0 15,14-3 3-15,10 4-7 16,17-9 4-16,10-4 0 0,14-7-5 15,-24-10 10-15,10-5-5 16,-9-10 0-16,-1-8 3 16,1-9-6-16,-9-11 3 15,17-12 0-15,6-3-2 16,13-3 10-16,14-34-7 16,0-13-1-16,4-6 8 15,-4-14-7-15,-9-9-1 16,-5-14 0-16,-14-15 6 15,-13-9 2-15,0-2-8 16,-1 0 0-16,1-1 11 16,-10 9-11-16,10 2 0 15,9 14 0-15,-10 7 2 0,15 12 2 16,-14 12-4 0,8 9 0-16,1 8 8 0,-9 10-13 15,9 4 5-15,4 12 0 16,-13 7-8-16,-10 9 6 15,1 5 2-15,-15 0-1 16,-3 2-2-16,-1 18-5 16,-5 3 8-16,-3 5 0 15,3 3-7-15,-4 4 9 16,5 12-2-16,4 6 0 16,-9 8 5-16,-14 8-10 15,10 10 5-15,-19 3 0 0,14 0-7 16,-14-1 8-1,9 1-1-15,-9-6 0 0,5 0 8 16,5-7-12-16,-10-2 4 16,9 1 0-16,5-7-8 15,-5-5 12-15,1-7-4 16,13-5 0-16,-5-12 2 16,5-9-2-16,-4-8 0 15,4-3 5-15,-14-7-9 16,9-2 4-16,5-3 0 15,-13 0-2-15,13 0 12 16,4 0-10-16,15-18 0 16,-1-13 11-16,10-13-12 0,-1-8 2 15,-13-10-1 1,4-11 4-16,1-7 3 0,-10-17-7 16,5-6 0-16,-14-10 8 15,18-10-10-15,-13 1 2 16,22-1 0-16,1 3-5 15,8 13 9-15,1 8-4 16,-10 20 0-16,-8 23 7 16,-10 18-13-16,5 12 6 15,-5 12 0-15,0 5-11 16,-4 9 7-16,13 0 4 16,0 0-1-16,19 23-3 0,-19 17-1 15,-13 10 5 1,4 11 0-16,-22 7-16 0,3 7 24 15,-22 1-8-15,10-3 0 16,-10-3 2-16,0 0 0 16,9 3-2-16,0 3 0 15,9 1-8-15,14-2 14 16,-4-3-6-16,-5-4 0 16,4-4 7-16,5-5-12 15,5-13 5-15,4-5-19 16,9-9-56-16,-4-14-146 15,14-10-117-15</inkml:trace>
  <inkml:trace contextRef="#ctx0" brushRef="#br1" timeOffset="27581">20690 4871 741 0,'0'0'276'0,"0"0"-180"16,0 0 3-16,0 0 44 16,0 0-36-16,0 0-60 15,-19-90 11-15,19 86-27 16,0 4-17-16,0 0 16 0,0 0-24 15,0 6-5-15,0 36-1 16,0 18 1-16,-18 19 4 16,4 4-5-16,5-3 0 15,9-1-3 1,0-9 8-16,0-14-5 0,9-12 0 16,33-15 9-16,-1-9-10 15,5-14 1-15,4-6 0 16,9 0 1-16,10-6 1 15,-19-20-2-15,1-6 2 16,-15-1 8-16,-13 5-6 16,-4 4-4-16,-19 10 5 15,0 2-1-15,0 6-3 16,0 3-1-16,0 3 0 0,0 0-3 16,0 0 2-16,0 0-4 15,9 21-1-15,9 7-3 16,14 5 9-16,9-4 0 15,-4-6-7-15,13-5 15 16,10-6-8-16,-10-10 0 16,-4-2 6-16,-5 0-7 15,-9 0 1-15,-23-17 0 16,0-6 16-16,-9-5-12 16,0-9 2-16,-9 3 0 15,-32-1-3-15,-18 5 4 16,-1 10-7-16,10 6 0 15,4 8-12-15,14 6 4 0,14 0-7 16,8 0-32-16,10 16-98 16,0 14-30-16,19-1-51 15,49-3-39-15,10-11-117 16</inkml:trace>
  <inkml:trace contextRef="#ctx0" brushRef="#br1" timeOffset="28585">21697 5276 562 0,'0'0'167'0,"0"0"-12"15,0 0 3-15,0 0-20 16,0 0-24-16,0 0-21 16,27-78 14-16,-27 78-55 15,0 0-29-15,0 0-15 16,0 0-8-16,0 0-8 0,0 23 7 16,0 15 2-16,0-1 0 15,14 1-1-15,13-1 0 16,6-9-3-16,-6-8 3 15,5-5 0-15,-5-5 0 16,1-9 6-16,-5-1-3 16,-5 0-3-16,0 0 1 15,-4-1 15-15,-5-24-15 16,-9-1 4-16,0-4 23 16,0-1-13-16,0 5 12 15,0 8-12-15,0 6-15 0,0 10 11 16,0 2-11-16,0 0-5 15,0 0 4-15,0 8-23 16,28 18 24-16,13 4 0 16,-4-5-3-16,13-4-6 15,0-9 7-15,1-6-3 16,-15-3-3-16,-4-3 9 16,-4 0-1-16,-19-6 0 15,14-17 8-15,-23-7-4 16,0-4-4-16,0-8 1 15,0 2 3-15,-9-1 5 16,-23 3-9-16,13 14 0 16,10 13 6-16,-14 5-18 15,23 6 12-15,0 0-10 16,0 0 5-16,0 21-18 0,0 19 23 16,0 10 0-16,23-3 10 15,5-7-13-15,22-8 3 16,0-9 0-16,-4-8-7 15,14-6 7-15,-19-9 0 16,0 0 0-16,-14 0 10 16,6-26-3-16,-15-6-7 15,0-6 3-15,14-6-2 16,-23-2 7-16,1 4-8 16,-1 8 10-16,-9 2-4 0,0 11 12 15,0 10-11 1,0 8-7-16,0 3 0 0,0 0-5 15,0 0 0 1,0 26-1-16,0 15 6 16,0 5 0-16,0 1 0 0,0 0 0 15,0-4-2-15,9-5 2 16,32-8 0-16,-14-10-3 16,6-9 10-16,3-7-7 15,5-4 0-15,10 0 2 16,-1-12 9-16,-4-16-9 15,-5-9-2-15,-9-1 13 16,-14-2-7-16,10-5 2 16,-5 9-8-16,-5 9 8 15,0 12-12-15,5 9 4 16,-14 6 0-16,10 0-8 0,22 10 6 16,-4 24 1-16,4 4 1 15,0 3-2-15,-14-6-4 16,1 0 6-16,4-10 0 15,9-9-7-15,-13-1 12 16,13-13-5-16,-14-2 0 16,14 0-30-16,-13 0-49 15,-19-23-201-15,-9-18-551 16</inkml:trace>
  <inkml:trace contextRef="#ctx0" brushRef="#br1" timeOffset="29389">24343 4874 979 0,'0'0'206'0,"0"0"-71"16,0 0 54-16,0 0-76 15,0 0-72-15,0 0-13 0,0-53-20 16,0 103-8-16,0 23 27 16,0 9-22-16,0-1 20 15,0 1-18-15,-10-9-3 16,-3-6 4-16,4-15-5 15,9-14-3-15,0-13 0 16,0-14 10-16,0-5-10 16,0-6 0-16,0 0 5 15,0 0 6-15,-10-33 4 16,1-19-1-16,9-24-2 16,0-15-6-16,0-11-4 0,0 1-2 15,9-2 6 1,23 14-12-16,5 17 6 0,-5 18 0 15,-4 18-6-15,4 16 5 16,4 8 0-16,5 12 1 16,10 0-27-16,-5 0 23 15,4 30-7-15,-9 8 0 16,-13 11 5-16,-19 10-10 16,-9 2 15-16,-19 6-8 15,-49-3-11-15,-1-13 16 16,19-12-7-16,13-18 11 15,14-13-12-15,23-8 14 16,0 0-2-16,0 0 0 16,0 0-2-16,23 0-4 15,5 0 6-15,-1 0 0 16,23 0-7-16,-8 3 13 0,-1 14-6 16,-5 4 0-16,-4 11 2 15,-13 9-9-15,-1 6 7 16,-18 5 0-16,0-1-8 15,0-9 10-15,0-4-2 16,-27-12 0-16,-15-5 0 16,-8-10-4-16,-19-4 1 15,-8-7 3-15,8 0-2 16,9 0-39-16,19 0-21 16,23 0-35-16,18-15-48 15,18-5-1-15,65-10-60 16,13-4 11-16,-5-5-193 15</inkml:trace>
  <inkml:trace contextRef="#ctx0" brushRef="#br1" timeOffset="31039">24846 5270 79 0,'0'0'156'0,"0"0"-19"0,0 0 83 15,0 0-12-15,0 0-65 16,0 0-3-16,165-125-20 16,-156 105-20-16,5 5 10 15,-14 0-7-15,0 4-54 16,0 2 12-16,0 3-26 15,-14 3-21-15,5 3-14 16,-9 0-2-16,-1 29 2 16,-4 19 0-16,14 7 6 15,0-3-8-15,9-2 2 16,0-10 0-16,0-7-3 16,9-10 3-16,23-8 0 0,5-9 0 15,4-6 2-15,9 0 6 16,1 0-8-16,-15-10 1 15,-4-16 7-15,-22-5 1 16,-10-11-6-16,0-4 3 16,0-7 0-16,-10 3 19 15,-31 7-21-15,-18 8-3 16,18 12 8-16,4 12-7 16,5 11-2-16,14 0 0 0,8 8 2 15,10 30-4 1,0 6 2-16,0 8 0 0,19-5-6 15,22-7 8-15,9-4-2 16,-4-10 0-16,4-12 5 16,10-11-3-16,-1-3-2 15,1 0 0-15,-1-9 1 16,-8-14 4-16,-15-6-5 16,-4-3 4-16,-4-3 4 15,-28-3 7-15,9 0-12 16,-9 7-1-16,0 6 20 15,0 8-18-15,0 8-1 16,0 3-3-16,0 6 3 16,0 0-8-16,0 9-4 15,23 26 5-15,-5 9-1 0,1 3 5 16,3-9 0-16,-3-6 0 16,-1-6 6-16,-9-8-6 15,14-7 0 1,-5-8-1-16,10-3-5 0,-5 0 7 15,4 0-1-15,5-3 2 16,-4-18 8-16,-19-1-10 16,14-2 0-16,-14 1 6 15,0-1-9-15,9 4 3 16,-8 2 0-16,3 6-3 16,-4 7 8-16,-9-1-5 15,0 6 0-15,0 0 0 0,10 0-12 16,-10 0 9-1,9 9 3-15,9 11-9 0,-4 4 15 16,4-4-6-16,0 0 0 16,14-5 5-16,-4-9-11 15,-10-3 6-15,5-3 0 16,5 0 1-16,-10 0 5 16,5-15-6-16,-5-5 0 15,-9 5 9-15,0 6-10 16,5 4 1-16,-5 2 0 15,-9 3-8-15,19 0 8 16,-1 0 0-16,5 5-2 0,-5 13 5 16,0 2-12-1,5-5 9-15,-14-3-1 0,1-4-7 16,-1-4 2-16,0-2 6 16,0-2 0-16,5 0 4 15,-14 0-4-15,18 0 0 16,-9-8 0-16,19-10 2 15,-5-2 0-15,-5-1-2 16,23 4 0-16,-23 2 7 16,-8 7-11-16,8 8 4 15,5 0-1-15,-14 0-11 16,0 2 7-16,9 16 5 16,5 2 0-16,-4 1-1 15,13-4-6-15,-14-5 5 16,9-3 1-16,5-7-8 0,-4-2 9 15,4 0 0 1,5 0-1-16,4-11 9 0,0-10-8 16,-4 4 0-16,-15 1 4 15,6 6-8-15,-19 4 4 16,0 3 0-16,0 3-1 16,5 0 3-16,4 0-4 15,-8 0 2-15,-10 0-4 16,9 0-4-16,-9 0 8 15,0 0 0-15,0 0-6 16,0 0 17-16,0 0-11 16,0 0 0-16,0 0 4 15,0 0-4-15,-28-9 0 0,-4 3 0 16,5 4-11-16,-14 2 7 16,13 0 4-16,-4 17-4 15,14 15 9-15,-1 3-11 16,6-3 6-16,13-3 0 15,0-4-7-15,0-12 0 16,0-8 7-16,0-1 0 16,13-4 5-16,6 0-2 15,-1-17-3-15,32-21 2 16,1-15 1-16,-1-11 8 16,-13-11-10-16,4-17 13 15,-14-1-13-15,-17 0 24 0,3 14-16 16,-13 18-3-16,0 20 16 15,0 18-14-15,-13 9 6 16,-6 14-10-16,19 0-1 16,-9 14-6-16,0 38-7 15,0 28 10-15,0 9-2 16,9 0 5-16,0-5-3 16,27-15 0-16,23-11-8 15,10-14 7-15,18-11-33 16,0-16-30-16,13-8-40 15,-22-9-156-15,-33 0-221 16</inkml:trace>
  <inkml:trace contextRef="#ctx0" brushRef="#br1" timeOffset="32921">21253 8494 750 0,'0'0'185'0,"0"0"-24"16,0 0 16-16,0 0-32 15,0 0-24-15,0 0-72 16,-60-6 12-16,42-11-8 16,9-7-36-16,-5-3 20 15,14-4-18-15,0-1-19 16,23-7 14-16,27 2-11 0,-4 7-3 16,14 4 0-16,-19 15 5 15,-5 11-8-15,-4 0 3 16,-4 8-3-16,-5 24-5 15,-5 18 8-15,0 3 0 16,-18 7-7-16,0 2 12 16,0-7-7-16,0-8 2 15,0-12-8-15,0-14 4 16,0-16-4-16,0-5 8 16,0 0-3-16,0 0 14 15,14-11-8-15,-5-27-3 16,19-15 12-16,4-5-14 0,4-7 2 15,15 5 0-15,-1-2-6 16,-13 16 13-16,4 13-7 16,-9 16 0-16,-5 12-2 15,1 5-6-15,4 0 2 16,9 26 3-16,-4 20-12 16,-5 9 10-16,-14 4-6 15,10-1 11-15,-15-6-34 16,-3-6 13-16,-1-7-45 15,0-3-70-15,-9-10-54 16,0-6-92-16,0-9-288 16</inkml:trace>
  <inkml:trace contextRef="#ctx0" brushRef="#br1" timeOffset="33254">22576 7790 912 0,'0'0'175'15,"0"0"-33"-15,0 0-19 16,0-169 16-16,0 158-66 16,0 8-14-16,0 3-16 15,0 6-43-15,0 44 0 0,-19 19 3 16,-4 27-3-1,5 13 17-15,18 10-12 0,0 9-2 16,0 1 2-16,0-12 7 16,28-13-13-1,13-11 1-15,18-16-5 0,1-12 0 16,9-16-45-16,-10-18-41 16,10-10-113-16,-19-18-158 15,0-3-538-15</inkml:trace>
  <inkml:trace contextRef="#ctx0" brushRef="#br1" timeOffset="35132">23148 8326 792 0,'0'0'157'0,"0"0"-21"0,0 0-15 15,0 0-27-15,0 0-20 16,0 0-66-16,27-72 12 16,74 46-20-16,27-3 12 15,0 0-18-15,-9 3 6 16,-41 5 0-16,-18 6-4 16,-42 7 13-16,-9 5-9 0,-9-1 14 15,0 4-9 1,0-2 41-16,-9 2-35 0,-18 0-10 15,-5 17-2-15,-5 33 2 16,5 14-1-16,14 9 4 16,8 4 4-16,1-11-3 15,9-2-5-15,0-8 0 16,0-13-5-16,0-13 8 16,0-10-3-16,0-8 0 15,0-7 9-15,0 2-11 16,0-7 2-16,0 0 0 15,0 0 24-15,-23 0-22 16,-4 0 2-16,-5-12-1 16,14 3 8-16,8 6-14 15,10 1 3-15,0-5-2 0,0 2-4 16,42-7 1-16,17-6 5 16,19 1-2-16,0-11 7 15,0 2-5-15,-10 1 0 16,-27 2 1-16,-13 3-2 15,-5 4 3-15,-14 2-2 16,0 6 28-16,-9-2-17 16,0 7 19-16,0 3-11 15,0 0-13-15,0 0-12 16,0 7 6-16,0 21 0 16,9 10-12-16,0 0 18 15,14-4-6-15,-4-1 0 0,-10-6 7 16,9-10-15-16,-4-7 8 15,-5-8 0-15,0-2-3 16,0 0 16-16,23-9-11 16,-4-20-2-16,22-9 11 15,-13-5-11-15,13 1 0 16,0-1 0-16,-8 11-3 16,-15 8 9-16,-18 13-6 15,0 5 0-15,14 6-2 16,-4 0-4-16,8 6-2 15,14 23 8-15,10 0-7 16,-10-4 6-16,-5 0 1 16,6-11 0-16,-15-8-3 15,-4-6-2-15,-5 0 5 16,1 0 0-16,13-14 5 0,-14-12 2 16,9-4-7-16,-4-2 8 15,-14 3-4-15,-9 3 23 16,0 2-9-16,0 4-3 15,0 6 30-15,0 8-41 16,0 2 12-16,0 4-16 16,0 0 2-16,0 16-6 15,0 27 2-15,0 15 2 16,0 10-1-16,0 4 1 16,0 4 0-16,-9 0 0 15,0 2 9-15,-5-2-8 16,14-8-1-16,0-13 0 15,0-14-7-15,0-18 7 0,0-10 0 16,0-13 2-16,0 0 8 16,0 0-10-16,0-8 11 15,0-26 2-15,-9-19 1 16,9-14-14-16,0-17 0 16,0-18 0-16,32-6 7 15,5 0-7-15,4 9 0 16,0 20 6-16,-22 24-8 15,-10 20 2-15,0 17 0 16,0 12-6-16,14 6-5 16,14 0 11-16,4 9 0 0,0 26-8 15,-14 6-5 1,1 10 7-16,-5 3-12 0,-23 4 14 16,0-6-26-16,0-2 15 15,-32-12-2-15,13-11-24 16,10-13 36-16,0-11-17 15,9-3 22-15,0 0-7 16,0 0 15-16,0 0-8 16,28-21 0-16,13-8 8 15,9-3-7-15,-4 0-1 16,4 3 0-16,1 0-5 16,-10 5 11-16,-14 1-6 15,-8 3 14-15,-10-1-12 0,-9 1 36 16,0 4-23-1,0 3-9-15,0 9 20 0,0 4-26 16,0 0 7-16,0 0-7 16,0 33-9-16,0 14 4 15,0 9 5-15,0 1 0 16,0-7-7-16,32-9 7 16,-14-9 0-16,5-15 0 15,4-8-1-15,-8-6-1 16,4-3 2-16,4 0 0 15,14-21 4-15,-4-13-4 16,4-10 0-16,0-9 2 16,-13 3 10-16,4 4-11 15,-23 12-1-15,-9 10 2 0,0 15 11 16,0 6-12-16,0 3 1 16,0 0-2-16,0 32-11 15,0 9 11-15,0 6 0 16,0-7 1-16,0-8-8 15,37-5 7-15,4-13 0 16,0-8-5-16,14-6 9 16,-5 0-4-16,10-23 0 15,-1-15 12-15,-8-13-13 16,-10-9 1-16,-5-12 0 16,-4-10 17-16,-32-15-12 15,0 1 9-15,0 5-1 16,0 19-8-16,0 19 12 0,0 27-16 15,0 14-1 1,0 12 0-16,0 0 0 0,-13 50-7 16,4 31 7-16,-1 27 0 15,1 7-6-15,9-5 6 16,0-14-10-16,9-13-14 16,42-20-61-16,8-19-46 15,28-21-100-15,-4-20-76 16,-15-3-319-16</inkml:trace>
  <inkml:trace contextRef="#ctx0" brushRef="#br1" timeOffset="35536">26412 8249 756 0,'0'0'154'0,"0"0"-95"16,0 0 17-16,0 0-76 15,0 0 23 1,0 0-23-16,219-55 0 15,-81 31-17-15,-10-2-40 0,-9-6-55 16,-19-9 28-16,-22-12 22 16,-27-5 59-16,-6-9 3 15,-3-10 0-15,-24-1 6 16,-9 5 9-16,-9 3 8 16,0 9 34-16,-9 9 72 15,-41 5-22-15,13 6-8 16,-4 12-1-16,22 5-23 15,10 16 22-15,9 4-34 0,0 4-19 16,0 0-42-16,0 10 0 16,37 39-2-16,22 21 21 15,10 20-8-15,23 9 23 16,-5 13-32-16,4 7 1 16,-22 0 6-16,-42 7-4 15,-27-4-6-15,-36 1-1 16,-93-1-62-16,-40-7-211 15,-37-14-601-15</inkml:trace>
  <inkml:trace contextRef="#ctx0" brushRef="#br1" timeOffset="39383">5328 2196 241 0,'0'0'241'0,"0"0"-154"16,0 0-6-16,0 0 13 16,0 0-21-16,0 0 22 15,0 0-21-15,0 0-27 16,0 0 4-16,0 0-26 16,0 0-15-16,0 0 19 15,0 0-28-15,0 0 12 16,0 0-6-16,0 0-2 15,0 0 1-15,0 0-6 16,0 0 0-16,0 0-3 0,0 0 6 16,0 0-3-1,0 0 0-15,0 0 2 0,0 0-10 16,0 0 5 0,0 0-29-16,0 0-17 0,0 0-87 15,0-2-46-15,0-8-81 16</inkml:trace>
  <inkml:trace contextRef="#ctx0" brushRef="#br1" timeOffset="41520">5465 2126 420 0,'0'0'194'0,"0"0"-99"16,0 0 10-16,0 0-4 16,0 0-15-16,0 0-49 15,-91-32 1-15,72 32 8 16,19-2-17-16,-9 2 14 16,9 0-11-16,0-4-13 15,0 4 3-15,0 0-21 0,0-6-2 16,51-2 2-16,17-7 1 15,19-2 14-15,32-5-16 16,0-3 2-16,9 1 2 16,-18 7-3-16,-23 6-2 15,-36 5-33-15,-33 6-62 16,-18 0-39-16,-9 0-45 16,-42 2-73-16</inkml:trace>
  <inkml:trace contextRef="#ctx0" brushRef="#br1" timeOffset="41706">5818 2015 452 0,'0'0'184'0,"0"0"-49"16,0 0-34-16,0 0-34 16,0 0-14-16,0 0-42 15,0 96 26-15,0-28 20 16,0 2-25-16,0 0 4 15,0-3-23-15,0-6-11 16,0-6 10-16,0-5-12 16,0-6-9-16,0-9-72 15,13-9-122-15,6-11-369 16</inkml:trace>
  <inkml:trace contextRef="#ctx0" brushRef="#br1" timeOffset="42004">6362 2252 663 0,'0'0'173'0,"0"0"-15"16,0 0-71-16,0 0-17 15,0 0-30-15,0 0-40 16,-41 11 0-16,23 33-9 15,18 3 18-15,-9-3-9 16,9-4 0-16,0-4 0 16,0-8-3-16,0-1 4 0,9-4-1 15,0-2 0-15,14-10-52 16,-23-2-35-16,9-9-81 16,-9 0-119-16</inkml:trace>
  <inkml:trace contextRef="#ctx0" brushRef="#br1" timeOffset="42348">6335 2051 319 0,'0'0'168'0,"0"0"-34"15,0 0-21-15,0 0-7 16,0 0-26-16,0 0-44 0,-92-58-34 15,92 63-2-15,0 17 0 16,0 0 3-16,0-2-2 16,0-2 0-16,19-1-1 15,4-6 4-15,4-5-7 16,-4-6 3-16,4 0-4 16,1 0 4-16,-5-3 2 15,-5-14 5-15,-9-3 17 16,0-3 12-16,-9 2 28 15,0-5 14-15,-18 9-38 16,-9-1-5-16,-24 9-35 16,10 6-8-16,4 3 7 0,-4 0-37 15,23 20-42-15,9 12-45 16,9 10-81-16,0 7-331 16</inkml:trace>
  <inkml:trace contextRef="#ctx0" brushRef="#br1" timeOffset="43159">6637 2252 727 0,'0'0'170'0,"0"0"-32"16,0 0-41-16,0 0-33 0,0 0-22 15,0 0-42 1,-9-22-9-16,9 47 7 0,0 9 2 15,0 4-1-15,0 3 1 16,0 0 0-16,9-6 0 16,5-9 0-16,-5-7 0 15,0-8 0-15,0-11 8 16,0 0-8-16,1 0 1 16,-10 0 4-16,23-9 13 15,-14-18-16-15,9-5 8 16,0-2 22-16,5-7 2 15,-5 3 0-15,1 3-9 0,-10 7-12 16,-9 12 9-16,14 10-18 16,-14 6-4-16,0 0 0 15,18 0-16-15,0 4 6 16,5 14 7-16,-5 7 0 16,10-5-6-16,-14 0 7 15,4-5 2-15,-9-3-8 16,0-6 7-16,0-6 1 15,1 0 0-15,3 0 8 16,-13 0 3-16,9-9-4 16,1-15-6-16,-1-2 15 15,0-6-16-15,0-3 11 16,14-3-6-16,-5 5 1 16,-9 11-2-16,1 11-4 15,-1 11 0-15,14 0-5 0,-14 0-17 16,18 22 19-1,5 14 0-15,10-1-4 0,-15-3 1 16,14-6 5-16,-13-8 1 16,13-6 2-16,-5-10 3 15,-3-2-5-15,3 0 1 16,-4 0 6-16,-14-14-1 16,1-10-6-16,4-7 1 15,-14-5 14-15,0-9-10 16,-9-1 5-16,0 1 13 15,0 0 1-15,0 11 22 16,-18 10-19-16,-14 12 0 16,22 12-10-16,-8 0-17 0,18 24-4 15,0 28-2-15,0 13 12 16,9-1-12-16,42-6 6 16,17-5 0-16,10-15-4 15,14-12 1-15,-14-12-5 16,18-14-8-16,-14 0-52 15,-22 0-76-15,-42-12-229 16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6:12.5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7164 913 827 0,'0'0'213'0,"0"0"-51"0,0 0-52 16,0 0 16-16,0 0-72 15,0 0-50-15,-14-23 0 16,37 75 4-16,4 15-8 15,-4 12 17-15,-5 0-15 16,-18-4 14-16,19-2-16 16,-10-14 1-16,5-15 2 15,-5-15-1-15,-9-18-2 16,9-11 9-16,-9 0-7 16,9 0 78-16,-9-40-10 0,0-25-56 15,9-25 13-15,0-15-27 16,-9-13 3-1,0 11 5-15,0 14 3 0,-9 24-11 16,-9 25 2-16,9 17 5 16,0 21-7-16,9 6 0 15,0 4-9-15,0 39 8 16,36 21-2-16,24 12 3 16,8 8 0-16,24 7 2 15,-5-8-3-15,0-3 1 16,-5-13 0-16,-22-20-8 15,-15-16 15-15,-12-12-7 0,-15-19 0 16,0 0 9 0,-4-30-3-16,4-32-6 15,-18-10 0-15,0-13 3 0,0-4 3 16,0-2-6-16,-41 1 0 16,-9 11 6-16,22 18-8 15,10 26 2-15,9 20-14 16,9 15 12-16,0 26-103 15,0 41 0-15,0 32-24 16,9 6-92-16,18 0-30 16,15-14-88-16,8-18-192 15</inkml:trace>
  <inkml:trace contextRef="#ctx0" brushRef="#br0" timeOffset="1630">8258 1374 625 0,'0'0'210'16,"0"0"-33"-1,0 0-12-15,0-160-41 0,-10 124-34 16,-13 10-1-16,-4 8-23 16,9 10-40-16,-5 8-4 15,14 0-22-15,9 12-2 16,-9 32-3-16,9 14 7 16,0 6-2-16,0-4 0 15,9-4 0-15,41-13-7 16,-9-10 7-16,5-12 0 15,-5-16-1-15,0-5 11 16,-13 0-10-16,4-17 1 0,-14-18 6 16,-18-9 6-16,0-3-13 15,0-8 9 1,-50 4 15-16,-1 3-19 0,-8 10 1 16,13 15-6-16,5 11 9 15,23 9-18-15,-5 3 9 16,23 23-2-16,0 24-13 15,14 9 20-15,31-1-5 16,24-11 0-16,-10-12 5 16,10-12-10-16,-9-9 5 15,-10-11 0-15,-9 0 0 16,-13-5 14-16,13-33-14 16,-5-21 37-16,-3-10-26 0,-6-4 28 15,-27-3-30-15,0 4-7 16,-18 7 23-1,-33 9-18-15,15 16-7 0,4 16 2 16,13 10 12-16,10 11-14 16,9 3 0-16,0 11-11 15,0 42 3-15,0 26 6 16,0 11 2-16,0 6 0 16,0-2 11-16,28-9-16 15,13-10 5-15,-14-17 0 16,15-14-12-16,-1-12-2 15,-14-14-13-15,1-15 14 16,-15-3-35-16,-3 0 41 16,-10-32-18-16,0-15-14 0,0-5 32 15,-33-1-21 1,-3 3 18-16,-5 10 7 16,22 8 5-16,-13 14-4 0,32 9 2 15,0 6 0-15,0 0-5 16,0 1 5-16,42 2-1 15,17 0-7-15,1 0 13 16,8 0-5-16,-8 0 0 16,8 0 2-16,-17 0-8 15,-6 0 6-15,-12 0 0 16,-15 0-2-16,-18 0 10 16,9 0-8-16,-9 0 15 15,0-9-1-15,0-8 28 0,-18-1-37 16,-24 0-5-1,6 7 12-15,-5 5-5 0,4 3-7 16,14 3 0-16,5 0 2 16,9 3-12-16,0 20 10 15,9 9 0-15,0 3-12 16,0-3 18-16,18-6-6 16,9-8 0-16,15-6-1 15,-10-10-6-15,-5-2 7 16,0 0 0-16,-4 0-4 15,-4-17 11-15,-19-3-7 16,9-1 0-16,0 4 12 16,-9 5-13-16,0 3 1 15,0 9 0-15,0 0-9 16,14 0 9-16,-5 3-4 0,9 24 1 16,10 2 6-16,4-3-7 15,18-5 4-15,0-8 0 16,5-3-6-16,19-7 10 15,-6-3-4-15,-8 0 0 16,-14-20 8-16,4-16-10 16,-18-8 2-16,-14-14 0 15,-18-15 19-15,0-14-13 16,0-9 11-16,-9 3 17 16,-32 12-33-16,0 19 31 15,-5 18-24-15,14 17-4 16,4 15 13-16,-4 12-16 0,14 12-1 15,0 53 0 1,9 22-2-16,9 21 2 0,0 3 0 16,27-6 3-16,23-9-7 15,1-15 4-15,-5-11-7 16,-5-20 7-16,-14-12-55 16,5-17-16-16,-4-13-1 15,-5-8-52-15,-5-2 34 16,-18-36-10-16,0-12 32 15,-9-5 67-15,-51-5-4 16,-18 0 5-16,-13 5 0 16,22 8 4-16,1 12-2 0,40 12 4 15,14 13 8 1,14 8 34-16,0 2-48 0,60 0 2 16,31 0-2-1,15 14 4-15,4-2-9 0,-10-3 5 16,-13 0 0-16,-27-7-5 15,-19-2 14-15,-14 0-9 16,-4 0 21-16,-14 0-2 16,1 0 64-16,-10 0-27 15,0 0-9-15,0 0 21 16,0 0-57-16,0 0 2 16,0 8-13-16,0 28-5 15,0 17 0-15,0 2 5 0,18-3 0 16,0 2-4-1,5-11 9-15,-5-8-5 0,1-9 0 16,-6-11-29-16,-13-6-98 16,0-9-88-16,0 0-38 15,0-21-133-15</inkml:trace>
  <inkml:trace contextRef="#ctx0" brushRef="#br0" timeOffset="1814">10134 759 491 0,'0'0'160'16,"0"0"-49"-16,0 0 21 16,0 0-17-16,0 0-53 0,0 0 14 15,-100-74-48 1,100 74-4-16,0 0-24 0,0 13-9 16,0 21 7-16,27 13-116 15,5 5-197-15</inkml:trace>
  <inkml:trace contextRef="#ctx0" brushRef="#br0" timeOffset="2558">10624 1210 737 0,'0'0'163'0,"0"0"-13"16,0 0 3-16,0 0-31 15,0 0-41-15,0 0-40 0,0-157 8 16,-27 154-8-16,8 3-39 16,-13 0 10-16,5 23-12 15,-5 15 0-15,23 6-9 16,9 3 13-16,0-4-4 16,0-2 0-16,18-9 8 15,23-9-12-15,-13-7 4 16,13-14 0-16,0-2 1 15,-14 0 3-15,5-18-4 16,-4-22 2-16,-10-7 10 16,5-9-7-16,-23-4-5 0,0-7 0 15,0 3 11 1,-41 2-5-16,-9 15-6 16,13 15 7-16,-13 14 5 0,18 18-1 15,4 0-11-15,10 22-7 16,4 27-1-16,14 18 4 15,0 3 4-15,23-3 0 16,27-6 9-16,19-11-13 16,-10-15 4-16,-13-9 0 15,14-14-7-15,-10-12 9 16,-22 0-2-16,13 0 0 16,-9-16 9-16,-23-9-7 15,9-4-2-15,-9-4 2 0,-9 5-1 16,0 4-1-1,0 10 0-15,10 2 3 0,-10 9 2 16,13 3-10-16,-4 0 5 16,19 9-6-16,4 20-2 15,-14 3 8-15,10 0 0 16,-5-6-4-16,4-4 4 16,-9-9-2-16,14-8 2 15,-13-5 0-15,22 0 2 16,0-8-2-16,5-24 0 15,4-3 2-15,1 1 5 16,-15 1-7-16,-4 13 0 0,-13 4 9 16,3 14-16-1,-12 2 7-15,8 0 0 0,23 15-8 16,-13 20 3-16,13 2 4 16,-14 5-62-16,5-5-175 15,-13-7-132-15</inkml:trace>
  <inkml:trace contextRef="#ctx0" brushRef="#br0" timeOffset="3693">16080 0 704 0,'0'0'396'0,"0"0"-313"0,0 0-40 16,0 0 5 0,119 186 49-16,-9-80-9 0,18 5-22 15,10-4-12-15,-10 4 5 16,-37 0-54-16,-45 5 4 16,-46 7-8-16,-68 6 11 15,-106 2-24-15,-106 2-82 16,-72 3-383-16</inkml:trace>
  <inkml:trace contextRef="#ctx0" brushRef="#br1" timeOffset="24853">21253 8494 750 0,'0'0'185'0,"0"0"-24"16,0 0 16-16,0 0-32 15,0 0-24-15,0 0-72 16,-60-6 12-16,42-11-8 16,9-7-36-16,-5-3 20 15,14-4-18-15,0-1-19 16,23-7 14-16,27 2-11 0,-4 7-3 16,14 4 0-16,-19 15 5 15,-5 11-8-15,-4 0 3 16,-4 8-3-16,-5 24-5 15,-5 18 8-15,0 3 0 16,-18 7-7-16,0 2 12 16,0-7-7-16,0-8 2 15,0-12-8-15,0-14 4 16,0-16-4-16,0-5 8 16,0 0-3-16,0 0 14 15,14-11-8-15,-5-27-3 16,19-15 12-16,4-5-14 0,4-7 2 15,15 5 0-15,-1-2-6 16,-13 16 13-16,4 13-7 16,-9 16 0-16,-5 12-2 15,1 5-6-15,4 0 2 16,9 26 3-16,-4 20-12 16,-5 9 10-16,-14 4-6 15,10-1 11-15,-15-6-34 16,-3-6 13-16,-1-7-45 15,0-3-70-15,-9-10-54 16,0-6-92-16,0-9-288 16</inkml:trace>
  <inkml:trace contextRef="#ctx0" brushRef="#br1" timeOffset="25186">22576 7790 912 0,'0'0'175'15,"0"0"-33"-15,0 0-19 16,0-169 16-16,0 158-66 16,0 8-14-16,0 3-16 15,0 6-43-15,0 44 0 0,-19 19 3 16,-4 27-3-1,5 13 17-15,18 10-12 0,0 9-2 16,0 1 2-16,0-12 7 16,28-13-13-1,13-11 1-15,18-16-5 0,1-12 0 16,9-16-45-16,-10-18-41 16,10-10-113-16,-19-18-158 15,0-3-538-15</inkml:trace>
  <inkml:trace contextRef="#ctx0" brushRef="#br1" timeOffset="27064">23148 8326 792 0,'0'0'157'0,"0"0"-21"0,0 0-15 15,0 0-27-15,0 0-20 16,0 0-66-16,27-72 12 16,74 46-20-16,27-3 12 15,0 0-18-15,-9 3 6 16,-41 5 0-16,-18 6-4 16,-42 7 13-16,-9 5-9 0,-9-1 14 15,0 4-9 1,0-2 41-16,-9 2-35 0,-18 0-10 15,-5 17-2-15,-5 33 2 16,5 14-1-16,14 9 4 16,8 4 4-16,1-11-3 15,9-2-5-15,0-8 0 16,0-13-5-16,0-13 8 16,0-10-3-16,0-8 0 15,0-7 9-15,0 2-11 16,0-7 2-16,0 0 0 15,0 0 24-15,-23 0-22 16,-4 0 2-16,-5-12-1 16,14 3 8-16,8 6-14 15,10 1 3-15,0-5-2 0,0 2-4 16,42-7 1-16,17-6 5 16,19 1-2-16,0-11 7 15,0 2-5-15,-10 1 0 16,-27 2 1-16,-13 3-2 15,-5 4 3-15,-14 2-2 16,0 6 28-16,-9-2-17 16,0 7 19-16,0 3-11 15,0 0-13-15,0 0-12 16,0 7 6-16,0 21 0 16,9 10-12-16,0 0 18 15,14-4-6-15,-4-1 0 0,-10-6 7 16,9-10-15-16,-4-7 8 15,-5-8 0-15,0-2-3 16,0 0 16-16,23-9-11 16,-4-20-2-16,22-9 11 15,-13-5-11-15,13 1 0 16,0-1 0-16,-8 11-3 16,-15 8 9-16,-18 13-6 15,0 5 0-15,14 6-2 16,-4 0-4-16,8 6-2 15,14 23 8-15,10 0-7 16,-10-4 6-16,-5 0 1 16,6-11 0-16,-15-8-3 15,-4-6-2-15,-5 0 5 16,1 0 0-16,13-14 5 0,-14-12 2 16,9-4-7-16,-4-2 8 15,-14 3-4-15,-9 3 23 16,0 2-9-16,0 4-3 15,0 6 30-15,0 8-41 16,0 2 12-16,0 4-16 16,0 0 2-16,0 16-6 15,0 27 2-15,0 15 2 16,0 10-1-16,0 4 1 16,0 4 0-16,-9 0 0 15,0 2 9-15,-5-2-8 16,14-8-1-16,0-13 0 15,0-14-7-15,0-18 7 0,0-10 0 16,0-13 2-16,0 0 8 16,0 0-10-16,0-8 11 15,0-26 2-15,-9-19 1 16,9-14-14-16,0-17 0 16,0-18 0-16,32-6 7 15,5 0-7-15,4 9 0 16,0 20 6-16,-22 24-8 15,-10 20 2-15,0 17 0 16,0 12-6-16,14 6-5 16,14 0 11-16,4 9 0 0,0 26-8 15,-14 6-5 1,1 10 7-16,-5 3-12 0,-23 4 14 16,0-6-26-16,0-2 15 15,-32-12-2-15,13-11-24 16,10-13 36-16,0-11-17 15,9-3 22-15,0 0-7 16,0 0 15-16,0 0-8 16,28-21 0-16,13-8 8 15,9-3-7-15,-4 0-1 16,4 3 0-16,1 0-5 16,-10 5 11-16,-14 1-6 15,-8 3 14-15,-10-1-12 0,-9 1 36 16,0 4-23-1,0 3-9-15,0 9 20 0,0 4-26 16,0 0 7-16,0 0-7 16,0 33-9-16,0 14 4 15,0 9 5-15,0 1 0 16,0-7-7-16,32-9 7 16,-14-9 0-16,5-15 0 15,4-8-1-15,-8-6-1 16,4-3 2-16,4 0 0 15,14-21 4-15,-4-13-4 16,4-10 0-16,0-9 2 16,-13 3 10-16,4 4-11 15,-23 12-1-15,-9 10 2 0,0 15 11 16,0 6-12-16,0 3 1 16,0 0-2-16,0 32-11 15,0 9 11-15,0 6 0 16,0-7 1-16,0-8-8 15,37-5 7-15,4-13 0 16,0-8-5-16,14-6 9 16,-5 0-4-16,10-23 0 15,-1-15 12-15,-8-13-13 16,-10-9 1-16,-5-12 0 16,-4-10 17-16,-32-15-12 15,0 1 9-15,0 5-1 16,0 19-8-16,0 19 12 0,0 27-16 15,0 14-1 1,0 12 0-16,0 0 0 0,-13 50-7 16,4 31 7-16,-1 27 0 15,1 7-6-15,9-5 6 16,0-14-10-16,9-13-14 16,42-20-61-16,8-19-46 15,28-21-100-15,-4-20-76 16,-15-3-319-16</inkml:trace>
  <inkml:trace contextRef="#ctx0" brushRef="#br1" timeOffset="27468">26412 8249 756 0,'0'0'154'0,"0"0"-95"16,0 0 17-16,0 0-76 15,0 0 23 1,0 0-23-16,219-55 0 15,-81 31-17-15,-10-2-40 0,-9-6-55 16,-19-9 28-16,-22-12 22 16,-27-5 59-16,-6-9 3 15,-3-10 0-15,-24-1 6 16,-9 5 9-16,-9 3 8 16,0 9 34-16,-9 9 72 15,-41 5-22-15,13 6-8 16,-4 12-1-16,22 5-23 15,10 16 22-15,9 4-34 0,0 4-19 16,0 0-42-16,0 10 0 16,37 39-2-16,22 21 21 15,10 20-8-15,23 9 23 16,-5 13-32-16,4 7 1 16,-22 0 6-16,-42 7-4 15,-27-4-6-15,-36 1-1 16,-93-1-62-16,-40-7-211 15,-37-14-601-15</inkml:trace>
  <inkml:trace contextRef="#ctx0" brushRef="#br1" timeOffset="31315">5328 2196 241 0,'0'0'241'0,"0"0"-154"16,0 0-6-16,0 0 13 16,0 0-21-16,0 0 22 15,0 0-21-15,0 0-27 16,0 0 4-16,0 0-26 16,0 0-15-16,0 0 19 15,0 0-28-15,0 0 12 16,0 0-6-16,0 0-2 15,0 0 1-15,0 0-6 16,0 0 0-16,0 0-3 0,0 0 6 16,0 0-3-1,0 0 0-15,0 0 2 0,0 0-10 16,0 0 5 0,0 0-29-16,0 0-17 0,0 0-87 15,0-2-46-15,0-8-81 16</inkml:trace>
  <inkml:trace contextRef="#ctx0" brushRef="#br1" timeOffset="33452">5465 2126 420 0,'0'0'194'0,"0"0"-99"16,0 0 10-16,0 0-4 16,0 0-15-16,0 0-49 15,-91-32 1-15,72 32 8 16,19-2-17-16,-9 2 14 16,9 0-11-16,0-4-13 15,0 4 3-15,0 0-21 0,0-6-2 16,51-2 2-16,17-7 1 15,19-2 14-15,32-5-16 16,0-3 2-16,9 1 2 16,-18 7-3-16,-23 6-2 15,-36 5-33-15,-33 6-62 16,-18 0-39-16,-9 0-45 16,-42 2-73-16</inkml:trace>
  <inkml:trace contextRef="#ctx0" brushRef="#br1" timeOffset="33638">5818 2015 452 0,'0'0'184'0,"0"0"-49"16,0 0-34-16,0 0-34 16,0 0-14-16,0 0-42 15,0 96 26-15,0-28 20 16,0 2-25-16,0 0 4 15,0-3-23-15,0-6-11 16,0-6 10-16,0-5-12 16,0-6-9-16,0-9-72 15,13-9-122-15,6-11-369 16</inkml:trace>
  <inkml:trace contextRef="#ctx0" brushRef="#br1" timeOffset="33936">6362 2252 663 0,'0'0'173'0,"0"0"-15"16,0 0-71-16,0 0-17 15,0 0-30-15,0 0-40 16,-41 11 0-16,23 33-9 15,18 3 18-15,-9-3-9 16,9-4 0-16,0-4 0 16,0-8-3-16,0-1 4 0,9-4-1 15,0-2 0-15,14-10-52 16,-23-2-35-16,9-9-81 16,-9 0-119-16</inkml:trace>
  <inkml:trace contextRef="#ctx0" brushRef="#br1" timeOffset="34280">6335 2051 319 0,'0'0'168'0,"0"0"-34"15,0 0-21-15,0 0-7 16,0 0-26-16,0 0-44 0,-92-58-34 15,92 63-2-15,0 17 0 16,0 0 3-16,0-2-2 16,0-2 0-16,19-1-1 15,4-6 4-15,4-5-7 16,-4-6 3-16,4 0-4 16,1 0 4-16,-5-3 2 15,-5-14 5-15,-9-3 17 16,0-3 12-16,-9 2 28 15,0-5 14-15,-18 9-38 16,-9-1-5-16,-24 9-35 16,10 6-8-16,4 3 7 0,-4 0-37 15,23 20-42-15,9 12-45 16,9 10-81-16,0 7-331 16</inkml:trace>
  <inkml:trace contextRef="#ctx0" brushRef="#br1" timeOffset="35091">6637 2252 727 0,'0'0'170'0,"0"0"-32"16,0 0-41-16,0 0-33 0,0 0-22 15,0 0-42 1,-9-22-9-16,9 47 7 0,0 9 2 15,0 4-1-15,0 3 1 16,0 0 0-16,9-6 0 16,5-9 0-16,-5-7 0 15,0-8 0-15,0-11 8 16,0 0-8-16,1 0 1 16,-10 0 4-16,23-9 13 15,-14-18-16-15,9-5 8 16,0-2 22-16,5-7 2 15,-5 3 0-15,1 3-9 0,-10 7-12 16,-9 12 9-16,14 10-18 16,-14 6-4-16,0 0 0 15,18 0-16-15,0 4 6 16,5 14 7-16,-5 7 0 16,10-5-6-16,-14 0 7 15,4-5 2-15,-9-3-8 16,0-6 7-16,0-6 1 15,1 0 0-15,3 0 8 16,-13 0 3-16,9-9-4 16,1-15-6-16,-1-2 15 15,0-6-16-15,0-3 11 16,14-3-6-16,-5 5 1 16,-9 11-2-16,1 11-4 15,-1 11 0-15,14 0-5 0,-14 0-17 16,18 22 19-1,5 14 0-15,10-1-4 0,-15-3 1 16,14-6 5-16,-13-8 1 16,13-6 2-16,-5-10 3 15,-3-2-5-15,3 0 1 16,-4 0 6-16,-14-14-1 16,1-10-6-16,4-7 1 15,-14-5 14-15,0-9-10 16,-9-1 5-16,0 1 13 15,0 0 1-15,0 11 22 16,-18 10-19-16,-14 12 0 16,22 12-10-16,-8 0-17 0,18 24-4 15,0 28-2-15,0 13 12 16,9-1-12-16,42-6 6 16,17-5 0-16,10-15-4 15,14-12 1-15,-14-12-5 16,18-14-8-16,-14 0-52 15,-22 0-76-15,-42-12-229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48:18.93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489 82 917 0,'0'0'133'16,"0"0"-12"-16,0 0-27 16,0 0-10-16,0 0-10 15,0 0-53-15,0-82-4 16,0 95-17-16,0 30 0 16,14 20-1-16,-5 25 14 0,0 17-12 15,-9 19-1-15,0 15 8 16,0 9-6-16,-32 8-2 15,5-14 0-15,-14-16-3 16,22-26 9-16,1-31-6 16,18-26 0-16,0-28-6 15,0-12-1-15,27-3 7 16,15-24 0-16,17-25-3 16,-8-21 10-16,-6-8-7 15,-13-7 0-15,-22-6 5 16,-10-2-11-16,-19-1 6 15,-63 6-1-15,-14 13-4 0,-5 14-7 16,-18 14 10 0,23 21-4-16,27 9-11 15,19 11 13-15,32 2-4 0,18 4 3 16,0 0-1-16,0 0-15 16,68 0 7-16,28 0 11 15,32 0 6-15,33 0-2 16,-6-17-1-16,-4-9 0 15,-22-3-1-15,-24 2 9 16,-32 4-8-16,-27 8 14 16,-14 7-11-16,-23 2 31 15,-9 6-15-15,0 0-11 16,0 0-4-16,0 0 4 0,0 0-8 16,0 0 0-1,0 0-11-15,0 0 5 0,0 6 0 16,0 7 6-16,-9-3-4 15,-14-2 15-15,-4 5-11 16,-1-5 0-16,-4 1 7 16,5 6-9-16,-6-4 2 15,6 10 0-15,13 8-9 16,5 0 13-16,9 3-4 16,0-3 0-16,0-5-5 15,32-7-2-15,-4-8 7 16,13-9 0-16,-14 0-2 15,5 0 10-15,-4-23-5 16,4-10 1-16,-23-7 1 0,0-4 5 16,0-6-6-16,-9 2-3 15,0 0 6-15,0 13 0 16,0 15-4-16,0 11 4 16,0 9-4-16,0 0-6 15,0 0 1-15,0 35-7 16,0 11-3-16,0 7 23 15,9-1-11-15,24-4 0 16,-6-6 2-16,23-6-5 16,-8-10 3-16,-6-14 0 15,15-12-3-15,-10 0 14 16,9-20-10-16,-4-24 0 0,-5-11 6 16,0-7-1-16,-22-5-6 15,-10-4 0-15,-9-1 3 16,0 7 5-16,0 8-8 15,-19 16 0-15,10 18 6 16,-14 12 11-16,23 11-17 16,-9 0 2-16,9 13-6 15,-9 37-5-15,0 17 9 16,-14 9 0-16,14 5 0 16,9 4-7-16,0-3 8 15,0-4-1-15,9-7 0 16,41-16 5-16,10-17-5 15,9-18 0-15,-1-16 7 0,-8-4-10 16,-1-18 3-16,-8-29 0 16,-1-5 5-16,-13-4 5 15,-5-5-6-15,-23 9-4 16,-9-4 6-16,0 12 4 16,0 6-7-16,0 15-3 15,-9 14 10-15,-1 3-2 16,10 6-11-16,0 0 3 15,0 19-16-15,0 28 9 16,0 16 6-16,0 6 1 16,0-1-1-16,10-1 7 15,8-6-10-15,0-11 4 16,5-16-6-16,-14-13-3 0,-9-13 9 16,0-5 0-16,0-3-5 15,0 0 13-15,0 0-12 16,-18-5 4-16,-14-12 0 15,14 2-10-15,8 0 10 16,10 4 0-16,0-2-1 16,0 5 8-16,0-1-12 15,10-5 5-15,17 0-4 16,23-4-6-16,1-8 8 16,8-4 2-16,1-8-1 15,-10-2 10-15,-13-7-9 16,4-3 0-16,-23 2 1 15,-9-3-3-15,1 7 2 0,-10 12 0 16,0 15 3-16,0 5 7 16,0 12-10-16,-10 0 0 15,-8 9-18-15,0 32 14 16,-5 11-4-16,14 9 8 16,9 1-1-16,0-7 7 15,41-5-8-15,28-9 2 16,8-18 0-16,24-12-3 15,-5-11 5-15,-4 0-2 16,-24-28 0-16,-31-13-39 16,-23-9-124-16,-14-2-162 15</inkml:trace>
  <inkml:trace contextRef="#ctx0" brushRef="#br0" timeOffset="1699">3364 129 351 0,'0'0'308'16,"0"0"-162"-16,0 0-5 15,0 0-59-15,0 0-12 16,0 0-28-16,0-27-8 16,-32 27-13-16,4 0-21 15,10 0 3-15,4 0-10 16,14 6 2-16,0 9 5 16,0-4 0-16,0-2 7 0,0-7-12 15,14 2 10-15,4-4-5 16,-8 0 32-16,8 0 7 15,-9 0 11-15,-9 0 2 16,14-9-32-16,-14-2 20 16,0 1-21-16,0 5-8 15,0-1 6-15,0 6-11 16,0 0-12-16,0 0 5 16,-23 0-63-16,-5 21-16 15,-13 17-206-15,23 11-416 0</inkml:trace>
  <inkml:trace contextRef="#ctx0" brushRef="#br0" timeOffset="1925">3401 761 568 0,'0'0'323'0,"0"0"-213"16,0 0 3-16,0 0 15 15,0 0-49-15,0 0-38 16,50 85 22-16,-50-44-21 16,-28 6-9-16,-31-1-10 15,-10 3-19-15,-31 5 3 16,-19 0-7-16,0-1-23 0,-10-1-148 16,24-4-355-16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7:05.93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46 271 456 0,'0'0'157'16,"0"0"-43"-16,0 0 23 15,0 0-59-15,0 0-4 16,0 0-28-16,-59-145-3 15,86 115 12-15,14 2-42 0,-13 5 28 16,22 2-12-16,1 6-28 16,-1 6 18-16,10 9-19 15,-1 0 0-15,-13 0-7 16,-5 24 6-16,-14 14 1 16,-13 8 0-16,-14 13 1 15,0 1-6-15,-23 2 5 16,-36-1 0-16,-1-11-5 15,24-12 12-15,4-18-7 16,22-10 0-16,1-10 12 16,9 0-14-16,0 0 2 15,0 0 0-15,0 0 19 16,0 0-12-16,0 0 2 0,9-4-9 16,1-11 11-1,22 1-22-15,4 8 11 0,15 3 0 16,8 3-14-16,10 0 10 15,-1 15 4-15,-8 19 0 16,-1 5 3-16,-17-2-12 16,-15 7 9-16,-27-3 0 15,0-1-10-15,0 3 13 16,-59-6-3-16,-28-2 0 16,-14-3 12-16,-4-9-9 15,-5-8-3-15,23-9 0 16,14-6-9-16,36 0 13 15,5 0-4-15,23 0 0 16,9 0-50-16,0-3-51 0,0-4-95 16,32 1-142-1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7:06.2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0 187 562 0,'0'0'67'16,"0"0"22"-16,0 0-31 16,0 0-9-16,0 0-18 0,0 0-24 15,37 53 134 1,91-77-51-16,41-14-34 0,37-6 23 15,23-3-65-15,-23 6 16 16,-18 12-28-16,-78 15 16 16,-41 12-29-16,-60 2 11 15,-9 0-76-15,-51 31-65 16,-45 13-249-16</inkml:trace>
  <inkml:trace contextRef="#ctx0" brushRef="#br0" timeOffset="195">19 612 472 0,'0'0'121'0,"0"0"19"0,0 0-2 16,334 0 11-16,-156-28-8 16,37-16-46-16,23-12 7 15,1 4-56-15,-34 5-40 16,-44 13-5-16,-42 16-1 15,-60 10-46-15,-31 8-75 16,-19 0-141-16,-9 0-338 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7:13.43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1149 860 734 0,'0'0'155'15,"0"0"-12"-15,0 0-35 0,0 0 19 16,0 0-58-16,0 0-14 16,32-93 4-16,-32 93-47 15,0 0 15-15,0 0-27 16,0 0-8-16,0 24 6 16,0 16-12-16,0 16 14 15,0 7-7-15,9-4 17 16,9-3-10-16,14-18 0 15,5-9 7-15,23-17-7 16,-1-12 0-16,10 0 0 16,22-21 14-16,-4-28-4 15,-9-18-8-15,-5-12-2 0,-4-15 12 16,-32-8-6-16,-14-11-6 16,-23-1 0-1,0 0 2-15,-69 7 7 0,-23 16-9 16,5 21 7-16,-4 20 2 15,-5 27 1-15,18 20-10 16,5 3-5-16,-5 26-9 16,18 30 13-16,-8 17 1 15,31 11 0-15,14 3 0 16,23 4-8-16,9-3 8 16,60-10 0-16,22-7-9 15,-4-14 15-15,23-13-6 16,0-12 0-16,-5-17 0 15,5-12-13-15,-18-3 10 16,-23 0-48-16,-24-14-35 0,-31-12-105 16,-14-10-7-1,0 1-115-15</inkml:trace>
  <inkml:trace contextRef="#ctx0" brushRef="#br0" timeOffset="316">471 0 764 0,'0'0'146'0,"0"0"-2"0,0 0-42 16,0 0 28-16,0 0-34 15,0 0-75-15,-210 9 10 16,173 96-29-16,-31 29 0 16,17 18 44-16,1 12-40 15,22 4 20-15,19-4-21 16,9-9 12-16,9-22-18 16,69-22 1-16,41-17-22 15,60-31-35-15,68-30-139 16,46-33-117-16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7:15.2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0 242 479 0,'0'0'117'0,"0"0"4"15,0 0-21-15,0 0-24 16,0 0-63-16,229-1 24 15,-73-32 16-15,32-5-20 16,31-12 20-16,-13 3-42 16,-18 10-8-16,-69 16 6 15,-60 21-9-15,-59 0-8 16,-41 21-251-16,-64 20-472 16</inkml:trace>
  <inkml:trace contextRef="#ctx0" brushRef="#br0" timeOffset="241">632 225 609 0,'0'0'140'0,"0"0"-54"0,0 0-46 15,0 0 59-15,0 0-25 16,69 166-41-16,-69-87 24 15,13 5-42-15,-13 10 16 0,0-1-23 16,0-2 5 0,10-7-11-16,8-8-2 0,-9-9-9 15,0-17-15-15,14-19-168 16,-5-25-203-16</inkml:trace>
  <inkml:trace contextRef="#ctx0" brushRef="#br0" timeOffset="1595">1007 298 711 0,'0'0'154'0,"0"0"-34"16,0 0-7-16,0 0-14 16,0 0-34-16,0 0-16 15,-36-79-49-15,36 134 0 0,0 22-6 16,0 13 12-16,0 6-2 15,0 4-2-15,0 1 11 16,0-7-11-16,0-10-2 16,0-17 0-16,0-16-3 15,9-23 7-15,0-16-4 16,-9-9 0-16,9-3 4 16,0 0-4-16,14-6 0 15,5-24 4-15,-10-8-8 16,14-2 4-16,-4-1 0 15,-6 6 0-15,-12 8 10 16,17 11-10-16,-18 4 0 0,14 9-7 16,5 3-3-16,4 0 10 15,-5 0 0-15,14 11-7 16,-4 7 5-16,4 0 2 16,0-4 0-16,-13-8 1 15,13-3-9-15,-23-3 4 16,1 0 4-16,3-3-5 15,-12-21 14-15,-10-4-9 16,0-5 0-16,0-3 8 16,-10 2-7-16,-22 3-1 15,5 1 0-15,-14 9-3 16,13 13 13-16,5 5-10 16,5 3 0-16,9 0 2 0,9 32-11 15,0 15 9 1,0 5 0-16,18 1-5 0,23-7 6 15,-4-5-1-15,23-7 0 16,-19-12 12-16,9-8-22 16,-4-14 10-16,-5 0 0 15,-9 0 1-15,-4-26 4 16,-1-12-5-16,-4-15 6 16,-14-11 2-16,0-11 3 15,-9-10-11-15,0-6 1 16,0 4 18-1,0 6-16-15,-18 7 26 0,9 18 4 16,-14 16-23-16,14 19 30 16,0 13-32-16,9 8-4 0,0 2-8 15,0 52-27-15,0 21 31 16,18 15-2-16,5 7 10 16,-5-7-9-16,10-8 1 15,-6-6 0-15,-3-18-9 16,8-12 9-16,-4-13-30 15,-14-19-41-15,-9-5-55 16,0-9 23-16,0 0 76 16,0-29-2-16,-18-18 25 15,-14-2-6-15,-5-1 10 16,-4 0 1-16,0 10 8 16,13 8-8-16,19 8 13 15,0 15-10-15,9 4 20 0,0 5-24 16,37 0-1-1,31 0-14-15,1 9 18 0,0 5-3 16,13-5 0-16,-13 0 11 16,-1-4-17-16,-8-2 6 15,-10 0 0-15,-22 1-5 16,-19-4 12-16,0 0-7 16,-9 0 12-16,0 0-4 15,0-12 51-15,0-6-28 16,-9 3-3-16,-19 4 8 15,-4 5-32-15,5 3 6 16,-5 3-10-16,4 0 11 16,19 0-19-16,9 20 8 15,0 13 0-15,0 5-9 16,0 0 14-16,0-1-5 0,28-8 0 16,4-2 2-16,-5-13-12 15,5-8 9-15,-4-6-10 16,-10 0 4-16,5-3 11 15,-5-20-4-15,-9-6 0 16,10-1 12-16,-19 2-6 16,0 1-1-16,0 12-1 15,0 4 25-15,0 11-28 16,0 0 5-16,0 0-6 16,0 15-13-16,23 19 11 15,13 10 2-15,15-2 0 16,17-8-4-16,1-11 6 0,13-11-2 15,-4-12 0-15,0 0 11 16,-9 0-12-16,-19-20 1 16,-23-1-55-16,-27 6-67 15,-18 2-147-15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8:06.75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361 642 1044 0,'0'0'185'15,"0"0"-86"-15,0-199 30 16,0 141-44-16,14 20-14 0,-5 17-9 15,0 15-34 1,-9 6 5-16,0 0-33 0,0 10-4 16,19 45 4-16,3 35 0 15,-3 35 0-15,-1 16 1 16,0 10 6-16,-4 16 2 16,-14 1-9-16,9 2 0 15,0-19-4-15,1-25 12 16,8-35-8-16,5-33 0 15,-14-25-7-15,9-23 7 16,14-10-12-16,-13 0-1 16,22-34 10-16,-14-25 6 0,-8-25 0 15,-6-9-3-15,-13-10 10 16,-13-1-11-16,-47 7 1 16,-18 18-1-16,-18 15-6 15,-14 20-3-15,10 15 0 16,13 12 3-16,0 11-9 15,27 3 16-15,19 3-1 16,23-3-1-16,18 0-6 16,0 0 4-16,59 3-6 15,69-3 6-15,46-8 8 16,55-12-11-16,0-7 7 16,-23 4-89-16,-50 9-65 15,-56 4-90-15,-40 2-60 16,-33 0-464-16</inkml:trace>
  <inkml:trace contextRef="#ctx0" brushRef="#br0" timeOffset="263">1519 318 773 0,'0'0'156'15,"0"0"-32"-15,0 0 14 16,-91-167-6-16,72 154-7 15,10 9-12-15,9 4-75 16,0 0-14-16,0 9-24 16,-18 43-10-16,4 21 10 15,5 23 3-15,9 2 2 0,0 3-4 16,0-2 7-16,32 0-12 16,5-6 4-1,4-5-41-15,18-6-83 0,1-15-117 16,-1-15-85-16,1-23-331 15</inkml:trace>
  <inkml:trace contextRef="#ctx0" brushRef="#br0" timeOffset="638">1794 1082 315 0,'0'0'324'0,"0"0"-136"16,-18-170-47-16,18 121-15 16,0 3-23-16,0 8-28 15,27 8 12-15,23 7-67 16,10 12 7-16,-1 11-19 0,10 0 1 15,0 14-10 1,-10 21 1-16,-18 5-2 0,-13 5-2 16,-10-8 7-16,-4-7-3 15,-5-10 0-15,-9-8 6 16,0-12-7-16,0 0 2 16,0 0 10-16,0 0 52 15,0 0 4-15,0-14 0 16,0-10-14-16,9-9-45 15,0 5-10-15,10 2 2 16,13 5-1-16,-5 5-8 16,14 5 9-16,10 9 0 0,-5 2-3 15,-5 0-6 1,9 8 9-16,1 15-21 0,8 10-58 16,10-4-42-16,-10-3-138 15,10-6-150-15</inkml:trace>
  <inkml:trace contextRef="#ctx0" brushRef="#br0" timeOffset="862">3135 123 862 0,'0'0'188'0,"0"0"-48"15,0 0 12-15,0 0 2 16,0 0-82-16,0 0-41 15,-78-123-31-15,138 164 5 0,27 25-5 16,23 22 2 0,-10 17 0-16,-22 10 13 0,-27 4-12 15,-15 3 4-15,-36 1-7 16,0 5 10-16,-50 3-20 16,-46 1-38-16,-23-10-203 15,-10-14-247-15</inkml:trace>
  <inkml:trace contextRef="#ctx0" brushRef="#br0" timeOffset="1343">6124 455 1038 0,'0'0'154'0,"0"0"-61"15,0 0 19 1,0 0-21-16,0 0-17 0,0 0-53 16,41-47-4-16,-41 47 3 15,-41 9-17-15,-46 31 8 16,-41 16 33-16,-32 9-42 16,4-1 20-16,-13-3-13 15,41-6-8-15,32-11 3 16,36-12-1-16,51-6-6 15,9-1 1-15,69 6 0 16,77-2 2-16,74 0 0 16,45-9 5-16,19 1-11 15,-37 2 6-15,-50 15-39 16,-78 17-72-16,-69 12-182 0,-50 9-443 16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8:09.9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384 133 829 0,'0'0'205'0,"0"0"-79"15,0 0 10-15,0 0-55 16,0 0 11-16,0 0-55 0,-59-129-5 16,13 129-18-16,-5 6-14 15,-8 32 0-15,-1 21-5 16,10 13 14-16,13 14-11 15,15-3 2-15,22-6 0 16,0-11-6-16,41-7 6 16,27-13 0-16,10-14-8 31,14-8 15-31,13-19-7 0,-4-5 0 0,-14 0 2 16,-28-8 3-16,-8-10-5 15,-33-6 1-15,-4 1 9 16,-14-3-4-16,0 2 0 15,0 10 17-15,0 3-10 0,0 8 29 16,0 3-17 0,0 0-19-16,0 0-6 0,0 0-9 15,0 36-1-15,0 18 6 16,0 25 4-16,18 6 11 16,0-1-11-16,1 1 0 15,3-10-3-15,6-8 3 16,4-7 0-16,-14-16 0 15,1-5-34-15,-6-3-131 16,-13-7-227-16,0-6-644 16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8:11.7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227 333 903 0,'0'0'170'16,"0"0"-43"-16,0 0 25 16,0 0-43-16,-10-161-42 15,1 159-1-15,0 2-35 16,9 0-17-16,-23 8-14 16,-4 45-20-16,-14 23 20 15,4 29 2-15,5 3-1 16,14 3-2-16,8 1 12 15,10-3-14-15,0-7 3 16,37-6-12-16,23-11-15 0,8-15-143 16,24-20-86-16,-24-24-46 15,1-26 37-15,-19 0 219 16,-13-41 46-16,-5-5 0 16,-23-8 52-16,0 0 32 15,-9-2-3-15,0 3 44 16,0 5-10-16,0 3-17 15,0 16-2-15,0 8-13 16,0 10 0-16,0 4-32 16,0 3-30-16,19-2-9 15,22 2-9-15,9 4-3 0,-13 0 0 16,4 0-1 0,0 6-3-16,-22 18 4 0,-1 5-1 15,-9 3-7-15,-9 0 4 16,0-6 4-16,0-8 0 15,0-10 3-15,0-8-4 16,0 0 2-16,14 0 4 16,-14 0 42-16,9 0 12 15,-9-8-3-15,9-16-16 16,9-8-34-16,5-3-1 16,5 3-5-16,4 0 0 15,-5 8-4-15,1 7 6 16,-5 8-2-16,13 9 0 0,5 0-14 15,1 5 6 1,17 32 6-16,-13-3-6 0,-5 7 3 16,9-6-41-16,-13-3-66 15,4-9-84-15,-32-13-196 16</inkml:trace>
  <inkml:trace contextRef="#ctx0" brushRef="#br0" timeOffset="242">1078 35 840 0,'0'0'178'15,"0"0"-27"-15,0 0-6 0,0 0-13 16,0 0-69-16,0 0-55 16,174-72 21-16,-55 150-3 15,9 27 8-15,-9 23 4 16,-9 15-16-16,-23 3-1 15,-18 3-21-15,-37 0 7 16,-32 8-16-16,-10 4-64 16,-109-7-235-1,-41-11-601-15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8:10.2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69 131 148 0,'0'0'798'15,"0"0"-660"-15,0 0-10 16,0 0 10-16,0 0-44 0,0 0-59 15,-68-85-35 1,68 114-14-16,59 21 14 0,19 10 0 16,0 5 5-16,13-2-5 15,-4-1 11-15,-9-4-11 16,-18-2 0-16,-1-9-73 16,-36-9-212-16,-14-18-261 15</inkml:trace>
  <inkml:trace contextRef="#ctx0" brushRef="#br0" timeOffset="182">454 159 758 0,'0'0'144'16,"0"0"5"-16,0 0-25 0,0 0-1 16,0 0-87-16,0 0-33 15,-69 24-1-15,51 37 8 16,-5 0-8-16,5 6-2 15,8 4-5-15,1-1-82 16,9-7-167-16,0-7-231 16</inkml:trace>
  <inkml:trace contextRef="#ctx0" brushRef="#br0" timeOffset="750">1470 332 827 0,'0'0'218'0,"0"0"-102"0,0-190 13 16,-18 136-1-16,-24 17-51 0,6 11-20 15,-5 9-17-15,-1 11-24 16,15 6-6-16,-5 0-10 16,5 17-8-16,-1 21 1 15,5 8 9-15,14 4-2 16,9 0 0-16,0-9-11 15,0-6 10-15,32-12-5 16,5-8 6-16,13-10-7 16,-9-5 11-16,-4 0-4 15,-19 0 6-15,5-14-2 0,-14 1 8 16,-9 2-1 0,0 9 1-16,0 2 27 0,0 0-24 15,0 0-3-15,0 20-12 16,0 41-20-16,-32 30 20 15,5 31 9-15,-1 19-4 16,14 7-3-16,14 10 0 16,0-2-2-16,0 6 0 15,0-5 9-15,0-14-11 16,0-15 2-16,0-31 0 16,0-37 1-16,0-27-1 15,0-21 0-15,0-12 3 16,-9 0 0-16,-18-15 17 0,-23-26-11 15,-10-18-5 1,-18-7 1-16,19-7-5 0,-1-9 0 16,19-5-10-16,32-1 7 15,9-3-4-15,32 4-13 16,55-6-34-16,32 3 4 16,18 2-95-16,-9 3-140 15,1 1-108-15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8:12.9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6237 171 863 0,'0'0'172'16,"0"0"-15"-16,0 0-19 15,0 0-7-15,0 0-47 16,0 0-55-16,0-17 16 16,0 17-25-16,-59 2-11 15,-37 26 26-15,-46 14-28 16,-14 7 6-16,-22 11-12 15,13 4 7-15,-5 0 0 0,42-6-8 16,50-14 2-16,46-10-10 16,32-1 6-16,32-7 2 15,55 7-2 1,32-13 5-16,28-5 12 0,13-7-14 16,5-2 0-16,-5 3 4 15,-23 2-5-15,-27 7-18 16,-32 8-75-16,-60 9-174 15,-18 3-352-15</inkml:trace>
  <inkml:trace contextRef="#ctx0" brushRef="#br0" timeOffset="876">662 554 687 0,'0'0'230'15,"0"0"-109"-15,0 0 21 16,0 0-6-16,0-164-50 16,-9 137-1-16,0 7-35 15,-10 3 7-15,-4 5 2 0,-4 3-31 16,-23 9 8-16,-1 0-36 16,-27 21 4-16,-9 37 2 15,-4 24-2-15,4 14-4 16,27 14 0-1,19 2 8-15,23-4-10 0,18-7 2 16,27-10-12-16,65-15-36 16,27-18-102-16,27-23-68 15,-8-23-36-15,-10-12-24 16,-37 0-13-16,-45-12 46 16,-23-11 149-16,-23-6 96 15,0-3 132-15,-23-1-6 16,-4 1 50-16,-14 3-16 15,22 6-15-15,10 6 0 0,0 6-45 16,9 4 17-16,0 4-47 16,9 0-35-16,41 1-22 15,10 2-13-15,9 0 14 16,-10 5-14-16,-4 22 2 16,-5-1 1-16,-8 6 0 15,-33-1-3-15,-9 8 1 16,0-2 7-16,-41 4-3 15,-19 0 5-15,-9-6-9 16,10-5 13-16,22-13-14 16,19-11 0-16,18 3-2 15,0-4-4-15,9 4 6 0,60 3 6 16,18-9-3-16,13-3 13 16,6 0-16-16,4 0-1 15,-1-12-10-15,-22-5-115 16,-27-4-133-16,-10-5-145 15</inkml:trace>
  <inkml:trace contextRef="#ctx0" brushRef="#br0" timeOffset="1087">1500 868 734 0,'0'0'212'16,"0"0"-82"-16,0 0 7 15,0 0 16-15,0 0-58 16,0 0-45-16,-69-113-50 0,78 144-5 15,41 17 5 1,19 10 0-16,0 3 2 0,13 0 0 16,-4-6 2-16,-9-1-7 15,-10-5 3-15,1-11-140 16,-33-6-185-16,-13-15-471 16</inkml:trace>
  <inkml:trace contextRef="#ctx0" brushRef="#br0" timeOffset="1245">1866 830 753 0,'0'0'211'0,"0"0"-90"15,0 0 20 1,0 0-28-16,0 0-63 0,0 0-43 16,-238 67 5-16,210 6-10 15,10 12-4-15,18-4-100 16,0 1-374-16</inkml:trace>
  <inkml:trace contextRef="#ctx0" brushRef="#br0" timeOffset="1805">2795 784 1250 0,'0'0'143'0,"0"0"-15"16,-32-172-48-16,4 141-18 16,-4 15-23-16,14 10-39 15,-9 6 5-15,4 0-5 16,-5 14-15-16,-4 25 11 16,14-2 4-16,0 1 0 15,18-6-6-15,0-8 3 16,0-12 3-16,27-4-1 15,5-5 7-15,-4-3-6 16,4 0 0-16,-5-3 0 16,-18-17 23-16,14 3-17 15,-23 10 10-15,0 1 14 0,0 6-24 16,0 0 19 0,0 0-25-16,0 4-12 0,0 45 12 15,0 21-13-15,0 29 13 16,0 16 0-16,0 7 5 15,0 11-5-15,0 9 0 16,0 0 0-16,0-5 0 16,9-3 4-16,-9-11-4 15,9-22 0-15,1-22 4 16,-1-23-8-16,-9-30 4 16,0-18 0-16,0-8-6 15,-51 0 13-15,-26-8 0 16,-10-23-6-16,-5-14 10 0,14-8-14 15,10-13 3 1,17-16-3-16,24-11-5 0,18-10-14 16,9-2-7-16,18 0-25 15,51 12-91-15,-10 9-113 16,19 4-227-16</inkml:trace>
  <inkml:trace contextRef="#ctx0" brushRef="#br0" timeOffset="2508">3189 192 694 0,'0'0'418'0,"0"0"-237"16,0 0-28-16,0 0-48 15,0 0-22-15,0 0-48 16,0-95 5-16,0 95-14 15,0 0-24-15,0 0-4 16,0 13 0-16,0 28-5 16,-19 26-1-16,-4 23 11 15,23 15-3-15,0 18 0 16,14 8 11-16,32-3-18 16,13-11 7-16,1-26-23 15,-1-27-53-15,1-21-89 16,-19-19-6-16,-4-22-31 15,-5-2 16-15,-14-2 63 16,-18-33 75-16,0-6 48 0,0-6 9 16,0-11 27-16,0 2 52 15,-9 4 34-15,0 8-7 16,9 12-6-16,0 3-15 16,0 6-16-16,0 3 8 15,0-2-51-15,27 11-6 16,5 0-3-16,5 11-25 15,4 0 5-15,0 0-6 16,5 22 0-16,-5 11-7 16,1-1 5-16,-24 1 2 15,9-5 0-15,-13-5 6 16,-5-8-11-16,0-9 5 16,-9-6 0-16,0 0-5 0,0 0 9 15,9 0-4-15,1 0 21 16,-1-6-14-16,23-20 49 15,-14-9-23-15,14-6-27 16,-4 4 3-16,-10 1-2 16,5 4-7-16,-5 9 0 15,-9 8 3-15,23 9-3 16,-13 6 0-16,22 0-6 16,5 0-4-16,-5 32 3 15,9 6 7-15,-13 4-7 16,13-2-16-16,-18-2-54 15,5-12-139-15,-5-13-158 16,-23-13-543-16</inkml:trace>
  <inkml:trace contextRef="#ctx0" brushRef="#br0" timeOffset="2724">4255 8 820 0,'0'0'182'16,"0"0"5"-16,0 0 10 15,0 0-69-15,0 0-47 16,0 0-71-16,51-58 0 16,86 142 34-16,28 36-7 15,4 29 1-15,-50 28-17 16,-50 22-18-16,-69 14 7 0,-28 8-10 16,-114-11-43-16,-64-14-297 15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27:29.30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6951 205 596 0,'0'0'220'15,"0"0"-24"-15,0 0-89 16,0 0 24-16,0 0-18 15,0 0-60-15,0 0 24 16,-50-38-59-16,50 41-16 16,0 26 19-16,0 15-13 15,0 14 12-15,0 3 22 16,0 12-38-16,0 6 34 0,0 9-27 16,0 8-10-16,0 11 23 15,0 13-14 1,0 11-5-16,-9 10 3 0,0 10 6 15,-19 17-2-15,5 23-12 16,5 28 2-16,0 23 16 16,-5 21-16-16,-5 5 17 15,1 6 2-15,4-6-11 16,14-11 3-16,9-15-13 16,0-27 3-16,41-34-2 15,-4-29 8-15,4-20-9 16,-14-16 0-16,-4-2 11 15,-14-3-12-15,-9 3 1 16,0 6 0-16,0-1 3 16,-9-2-3-16,0-1 0 0,-14-8 0 15,14-6 11-15,-9-12-12 16,9-8 1-16,-14-9 0 16,13-12-3-16,1-4 3 15,9-11 0-15,-9-6-3 16,9 1 11-16,0-4-8 15,-9 2 0-15,9-1 3 16,0 0-9-16,-9-6 6 16,9-6 0-16,0 0-7 15,0-8 15-15,0-10-8 16,0-1 0-16,0-7-1 16,0 0-8-16,0 0 9 15,0 0 0-15,0 0-6 0,0 0 19 16,0 0-13-16,0 0 0 15,0 0 3-15,0 0-3 16,0 0 0-16,0 0 0 16,0-7-8-16,18 2-1 15,19-7 7-15,22 1 0 16,33-8-6-16,4 2-4 16,23 3 7-16,9 0 5 15,9-2-13-15,15 4 4 16,12 4 8-16,15 0-1 15,27 4-14-15,4 4 8 16,-4 0 2-16,-9 0 6 16,-9 0-6-16,9 0 6 15,9 0 0-15,23 4 0 0,18 2 6 16,18-4-13-16,24 1 7 16,4 0 0-16,32-3-10 15,13 0 8-15,6 0 2 16,-19 0 0-16,-10 0 8 15,-17-6-9-15,-10-2 1 16,-13-2 0-16,9-1-6 16,13-3 5-16,19-1 1 15,18-6 0-15,5 7 3 16,13 0-5-16,-13 2 2 16,-14 3 0-16,-9 6-7 15,-23 0 7-15,-14 3 0 16,-13-3-5-16,-28-5 2 0,-14-2 3 15,5-7 0-15,-5-3-4 16,23 2-3-16,-9 1-4 16,-9 5 1-16,-32 3 4 15,-32 9-1-15,-23 0 7 16,-14 0 0-16,-23 0 6 16,5 0-12-16,-9 0 6 15,13 0 0-15,5-8-2 16,9-1 11-16,14 3-9 15,-4-3 0-15,-10 7 4 16,-23-3-11-16,-45 0 7 16,-19 5 0-16,-32-2-6 0,-9 2 16 15,0 0-10-15,0-4 0 16,0 4 7-16,0-2 3 16,0 2-10-16,0-3 0 15,0 3 7-15,0-3 3 16,0 3-10-16,0-6 0 15,0 0 12-15,0-6-20 16,0-2 8-16,0-1 0 16,-9 1-6-16,-10-6 11 15,-13-4-5-15,-4 1 0 16,-15-3-3-16,1 2-4 16,0 2 7-16,-1 3 0 15,-4 5-11-15,5 2 2 0,18 7 9 16,14 0-2-16,18 5 3 15,0 0-9-15,0 0 4 16,18 13 3-16,14 7-8 16,18 2 14-16,-4 0-5 15,23 2 0-15,13 5 8 16,5-3-8-16,-9 3 0 16,-9-3 4-16,-19 0-14 15,-18 1 10-15,-14 0 0 16,-8 5-2-16,-10 2 9 15,-10 4-12-15,-67 6 5 16,-52 3-145-16,-49-1-162 0,-28 1-459 16</inkml:trace>
  <inkml:trace contextRef="#ctx0" brushRef="#br0" timeOffset="1043">6727 353 582 0,'0'0'219'0,"0"0"-75"15,0 0-38-15,0 0 43 16,0 0-52-16,0 0 5 15,60-75-15-15,-51 75-50 16,-9 0 25-16,0 0-35 0,0-3-10 16,0 0 51-1,0 3-67-15,0 0 12 0,0 0-13 16,-32 0-3-16,-14 26 3 16,-27 18 0-16,4 2 0 15,9-2 1-15,24-6-1 16,4-15 0-16,23-11-1 15,9-6 6-15,0-6-5 16,0 0 0-16,0 0 1 16,9-6-9-16,32-23 8 15,9-12 0-15,1-6-2 16,4 1 14-16,-14-4-12 0,9 1 0 16,1-1 7-1,-15 5-16-15,5 9 9 16,10 12 0-16,-15 10-8 0,5 14 15 15,1 0-7-15,3 0 0 16,6 34-1-16,8 16-12 16,10 15 13-16,-10 10-20 15,10 15-15-15,0 13-115 16,-10-7-146-16,-17 1-401 16</inkml:trace>
  <inkml:trace contextRef="#ctx0" brushRef="#br1" timeOffset="18668">6951 1421 509 0,'0'0'144'0,"0"0"-58"0,0 0 32 16,0 0-14-16,0 0-3 16,0 0-1-16,0 0-47 15,-78-41 15-15,78 41-38 16,0 0-5-16,0-3 24 16,19-3-15-16,49 1 26 15,33-7-18-15,27 0-34 16,42 0 27-16,27 1-31 15,41 2 0-15,4 7 10 16,14-2-7-16,1 4-7 16,-37 0 0-16,-14 0 13 15,-19 10-6-15,-17 1-7 0,8-2 0 16,10 3-2-16,18-4 2 16,18-2 0-16,46-6-1 15,23 0 9-15,14 0-11 16,9 0 3-16,-10 0 0 15,-22 0-9-15,-5 0 12 16,-32 0-3-16,-13 0 3 16,4 0 5-16,-9-9-7 15,4 0-1-15,5-3 5 16,9 1-15-16,1 0 10 16,8-1 0-16,-18-3-4 15,0 7 9-15,-41-1-5 16,-9 9 0-16,-24 0 5 0,6 0-8 15,-15 0 3 1,6 0 0-16,-6 0-8 0,-4 0 18 16,-4 0-10-16,13 0 0 15,-4 0 10-15,22 0-18 16,-13 0 8-16,-5 0 0 16,-13 0-11-16,-10 0 14 15,5 0-3-15,-5 0 0 16,0-3 12-16,10-6-24 15,13 0 12-15,9-2 0 16,-13 5-4-16,-9-1 9 16,-19 7-5-16,-9 0 0 0,0 0 9 15,-9 0-16 1,-1 0 7-16,-22 0 0 0,-9 0 0 16,-18 0 2-16,-10 0-2 15,-32 0 0-15,14 0 14 16,-4 0-26-16,4 0 12 15,5 0 0-15,4 0-11 16,-5 0-2-16,6 7-3 16,-10-1 4-16,-14-1-40 15,-9-2 23-15,0 0-25 16,-9-3-20-16,-9 0-29 16,-50 0-252-16</inkml:trace>
  <inkml:trace contextRef="#ctx0" brushRef="#br1" timeOffset="20368">6727 4417 487 0,'0'0'138'0,"0"0"-46"16,0 0 4-16,0 0 10 15,0 0-45-15,0 0-19 16,0 0 16-16,-32-21-26 16,32 21 2-16,0-6 8 15,0 3-15-15,23 3 11 0,13-2-20 16,24-1-9 0,9 3 24-16,22-2-23 0,24 2 14 15,27-7 7-15,13 1-31 16,24 3 28-16,17-2-26 15,20-5 0 1,13 2 6-16,-14-4-2 0,4 4-6 16,-4-2 0-16,5 2 11 15,14-1-1-15,27 0 5 16,4-2-9-16,10-1 25 16,-1-5-29-16,15 0 11 15,-5-5 3-15,4 2-6 0,0 6-5 16,-22-3-5-16,-10 4 2 15,-9 0 7 1,0 0-9-16,-4-2 0 0,18 7 5 16,4-1 3-16,-8 0-8 15,-19 3 0-15,-23 1 0 16,-9-1-7-16,-18 4 7 16,-1-5 0-16,-8 4-4 15,-10 0 9-15,-13-3-5 16,13-3 0-16,10 4 8 15,-5-1-8-15,-5 0 0 16,-13 6 0-16,-14 0-2 16,-28 0 4-16,19 0-2 15,-19 0 0-15,37 0 10 16,5 0-17-16,22 0 7 0,1 0 0 16,-1 0-9-16,-13 0 16 15,5 0-7-15,-24 0 0 16,-18 0 7-16,0 0-14 15,-9 0 7-15,10 0 0 16,8 0-6-16,5 0 11 16,13 0-5-16,6 0 0 15,-15 0 13-15,-18 0-11 16,-18 0 0-16,-14 0 0 16,-27 0 16-16,0-2-15 15,-1-2 9-15,5 1 7 16,5 3-13-16,9 0 6 15,14 0-12-15,4 0 0 0,-4 0-2 16,-23 0 7-16,-10 0-5 16,-26 0 0-16,-15 0 11 15,-4 0-9-15,-14 0-2 16,-9 0 0-16,0 0 12 16,0 0-4-16,0 0-3 15,9 0-4-15,-9 0 12 16,0 0-21-16,9 0 8 15,-9 0-21-15,0 9-18 16,-9 6-133-16,-41 0-130 16,-19-7-367-16</inkml:trace>
  <inkml:trace contextRef="#ctx0" brushRef="#br1" timeOffset="27809">7583 3516 434 0,'0'0'179'16,"0"0"-115"-16,0 0 85 15,0 0-29-15,0 0-14 16,0 0-1-16,0 0-34 15,-18 69-10-15,9-66 7 16,-1-3-13-16,-3 0 11 16,-6 0-32-16,10 0 0 15,0 0 27-15,0-23-30 0,0-6 1 16,-5-9-17-16,14-7-13 16,0-7 22-16,0-12-22 15,0-14 1-15,23-10 4 16,4-11 0-16,24-6-7 15,-1-3 0-15,10 0 9 16,-1 6-13-16,1 3 4 16,-15 8 0-16,15 7-1 15,-1 0 2-15,-8 5-1 16,-1 0 0-16,-4 0 9 16,4 11-9-16,-9 10 0 15,1 12 0-15,-24 20-10 16,-9 8 17-16,0 13-7 15,-9 5 0-15,9 0-4 0,0 0 2 16,24 0 2-16,-6 0 0 16,14 0-12-1,0 15 15-15,-4 7-3 0,4 8 0 16,-4-4 7-16,-5 3-16 16,-14 2 9-16,14-1 0 15,-4 5-6-15,-5 3 10 16,-5 3-4-16,9 1 0 15,-4 6 8-15,-4 8-12 16,8-1 4-16,-4 4 0 16,-5 2-5-16,0-3 6 15,5 3-1-15,-4 1 0 16,-10-1 6-16,9 0-7 0,-4 3 1 16,-5-2 0-16,0-3-4 15,10-2 5-15,-10-2-1 16,23 1 0-16,-14-1 8 15,0 1-12-15,14-6 4 16,-4-4 0-16,4-8-4 16,-5-6 4-16,5-3 0 15,-4-8 0-15,4-4 3 16,5-2-3-16,-5-3 0 16,4-7 5-16,-4-2-12 15,-4-3 7-15,4 0 0 16,-5 0-9-16,-18 0 21 15,5 0-13-15,4 0 1 0,-8-5 0 16,22-13 0-16,-5-8 0 16,1-6 0-16,4-16-6 15,9-10 13-15,5-9-7 16,-5-5 0-16,9-1 7 16,-13-1-14-16,-5 5 7 15,-5-5 0-15,5-1-2 16,-4-6 6-16,4-1-4 15,4 0 0-15,6 0 7 16,8 1-10-16,9 4 3 16,10 2 0-16,0 2-11 15,-1 12 18-15,1 8-7 0,-9 9 0 16,-10 12 10 0,0 6-15-16,-13 8 5 0,-5 7 0 15,-14 2-11-15,23 3 14 16,-4 6-3-16,23 0 0 15,-1 0 7-15,10 0-12 16,-1 0 5-16,1 3 0 16,0 13-7-16,-19 2 7 15,0 7 0-15,-8-3 0 16,-6 4 7-16,5 4-10 16,10-1 3-16,-15 3 0 15,6-2-5-15,-6 1 7 0,-4 5-2 16,9 9 0-16,-22 4 3 15,-1 6-3-15,0 3 0 16,-4 3 0-16,-5 1-9 16,10 4 10-16,-1 2-1 15,23-5 1-15,9 5 5 16,10-7-6-16,9 3 0 16,8-8 1-16,1-2-2 15,-9-6 1-15,4-7 0 16,-4-6-1-16,-10-3 10 15,-4-3-10-15,-4-3 1 16,8-3 0-16,-18 4-7 16,19-4 7-16,-10-2 0 0,5-4 0 15,-5-7 8 1,10-9-8-16,-1-1 0 0,-8 0 4 16,-1 0-11-16,-13-14 7 15,4-6 0-15,-14-10-2 16,-4-1 8-16,5-13-6 15,13-12 0-15,-14-9 9 16,24-13-15-16,-1-6 6 16,10-4 0-16,-1 4-7 15,1 5 9-15,-1 0-2 16,-13 3 0-16,13 4 10 16,-8 2-17-16,-1 5 7 15,1 0 0-15,8-4-6 16,-4-4 9-16,18 3-3 0,-4 5 0 15,-1 13 12 1,-8 6-17-16,9 11 5 0,-10 5 0 16,-13 8-11-16,4 4 16 15,1 3-5-15,-1 0 0 16,10 7 6-16,8-1-10 16,-8 3 4-16,8 6 0 15,-8 0-10-15,-10 0 10 16,-4 3 0-16,-5 17-2 15,-13 2 8-15,13 4-6 16,-9 0 0-16,-5 6 1 16,1 3-15-16,4 10 15 15,-14 6-1-15,14 4 0 0,-13 3 11 16,-1-2-11-16,5-1 0 16,4-2 0-16,5-3-6 15,-4-1 6-15,-10 4 0 16,23-1-5-16,-13 7 16 15,22-2-10-15,-9-1-1 16,10 0 1-16,-15-4-11 16,24-2 12-16,-19-1-2 15,18-5 0-15,-22 1 9 16,13-5-9-16,-8-2 0 16,8 0 0-16,-13 0-4 15,22-6 4-15,1-6 0 0,8-6-4 16,10-8 14-16,4-7-10 15,-4-1 0-15,-9-4 2 16,0 0-7-16,-19 0 5 16,-13 0 0-16,-5-21-7 15,-5-8 16-15,14-12-9 16,0-11 0-16,-4-15 13 16,13-9-18-16,19-9 5 15,0-5 0-15,9-7-10 16,-5 1 17-16,-5 6-7 15,-8 2 0-15,-14 4 7 16,-5 5-15-16,0-3 8 16,-4 1 0-16,4 2-2 15,-4 3 7-15,22 6-5 16,-9 10 0-16,19 3 8 0,-9 17-14 16,-1 10 6-16,-18 13-2 15,-4 9-12-15,-5 8 10 16,-5 0 2-16,5 0 1 15,5 0-10-15,13 2 4 16,1 9 7-16,8 5 0 16,1-2-10-16,-1 0 11 15,-8 2-1-15,-6-2 0 16,6 6 2-16,-10 6-3 16,-14 7 1-16,5 13-4 15,-13 12-5-15,8 9 9 16,5 9 0-16,-4 6-2 0,4 3 13 15,4 1-16-15,-4 8 5 16,10 6 0-16,-15-1-1 16,1 9 1-16,4-6 0 15,9-6 0-15,5-6 7 16,13-12-7-16,33-7 0 16,4-15-27-16,14-21-210 15,9-27-306-15</inkml:trace>
  <inkml:trace contextRef="#ctx0" brushRef="#br1" timeOffset="28854">21421 399 811 0,'0'0'182'0,"0"0"-13"0,0 0-19 16,0 0-40-16,0 0-5 16,0 0-54-16,0 0-19 15,-42-110 20-15,10 110-46 16,5 0 9-16,-24 0-15 15,1 19 14-15,-5 15-17 16,14 6 3-16,-9 10 0 16,22 5-5-16,5 1 10 15,23 0-5-15,0-4 0 16,32-5 7-16,19-6-9 16,8-6 2-16,-4-5 0 15,18-5-9-15,-4-4-11 16,0-10-46-16,-24-5-44 0,-3-6-119 15,-24 0-64 1,-18 0-399-16</inkml:trace>
  <inkml:trace contextRef="#ctx0" brushRef="#br1" timeOffset="29213">21558 768 440 0,'0'0'249'16,"0"0"-90"-16,0 0-34 15,0 0-15-15,0 0-55 16,0 0-35-16,165-37 24 16,-115 37-14-16,-9 0-8 15,-4 18 7-15,-5 10-26 16,-5 0 15-16,-13 4-18 0,-14 7 7 16,0-1 7-16,0 0-14 15,0-4 2-15,-41-4 13 16,23-10-9-16,-5-5-3 15,13-6 0-15,10-4 0 16,0-2 13-16,0-3-10 16,0 3-3-16,0-1 24 15,0-2-26-15,42 0 16 16,17 0-2-16,28 0-3 16,14 0-5-16,4 0-7 15,5 0-19-15,-32 0-100 16,-19 7-160-16,-17 22-460 15</inkml:trace>
  <inkml:trace contextRef="#ctx0" brushRef="#br1" timeOffset="30112">21054 3766 609 0,'0'0'219'0,"0"0"-65"16,0 0-27-16,0 0 16 15,0 0-36-15,0 0-57 16,9-149 41-16,-9 141-45 16,0 2-15-16,0 6 24 0,-9 0-55 15,-32 0 11-15,14 0-11 16,-15 12 11-16,-8 14-17 16,13 8 6-16,5 8 0 15,14-1-8-15,18 6 10 16,0-4-2-16,0 3 0 15,41-5 2 1,14-9-12-16,19-2 6 0,3-16-9 16,10-8 5-16,-9-6-5 15,4 0 1-15,-13 0 3 16,-18-6-12-16,-24-8 17 16,-9 2 4-16,5 0 0 15,-14-6-3-15,0 1 8 16,-9-3-5-16,10 0 10 15,-10 2-8-15,0 4 24 0,0 2-9 16,0 6 2-16,0 3 32 16,0 3-43-16,0 0 12 15,0 0-4-15,0 0-12 16,0 0-2-16,0 15-2 16,0 25 0-16,0 15-6 15,0 10 14-15,18 8-8 16,23-4 0-16,-9 2 0 15,5-1-12-15,13-9-115 16,-9-3-202-16,-4-11-529 16</inkml:trace>
  <inkml:trace contextRef="#ctx0" brushRef="#br1" timeOffset="32893">24725 590 869 0,'0'0'173'0,"0"0"-39"0,0 0-15 15,0-155-35-15,-32 132-7 16,5 5-40-16,-14 10-11 15,-10 8-16-15,6 0-1 16,3 0-15-16,1 29 6 16,14 12-2-16,8 6-9 15,6 2 15-15,13 1-4 16,0-7 0-16,0-4-14 16,32-13 13-16,9-13-14 15,-4-5 15-15,13-8-4 16,-9 0 13-16,-4-13-8 15,-19-10 7-15,5-4-4 0,-14-1 19 16,-9 4-5-16,0 7 0 16,0 5 21-16,0 6-27 15,0 6 14-15,0 0-26 16,0 29-27-16,0 35 27 16,0 21 0-16,0 15 2 15,0 7-3-15,0 7 5 16,9 3-4-16,10-4 0 15,13-2 6-15,-14-3-5 16,-9-11-1-16,5-13 0 16,-14-19-7-16,0-28 8 0,-14-14-1 15,-13-20 0 1,-24-3 4-16,1 0 5 0,-19-5-9 16,1-27 1-16,-1-6 3 15,9-9 0-15,1-9-4 16,9-2 0-16,22-1 8 15,19-1-7-15,9 4-1 16,0 6-2-16,59-2-1 16,19 5-37-16,23 1-79 15,4-1-129-15,-4-3-127 16</inkml:trace>
  <inkml:trace contextRef="#ctx0" brushRef="#br1" timeOffset="33208">25197 280 567 0,'0'0'139'0,"0"0"11"16,0 0-8-16,0 0-54 15,0 0 1-15,0 0 5 16,-9-124-26-16,9 120 4 15,0 4-7-15,-9 0-42 16,9 0 4-16,-19 9-27 16,6 35 0-16,-15 20 1 15,10 17 4-15,-5 10-5 0,14 5 0 16,9 1 13 0,0-4-13-16,32-3 0 0,14-12-11 15,13-4-54-15,-9-19-159 16,1-17-118-16,-10-14-317 15</inkml:trace>
  <inkml:trace contextRef="#ctx0" brushRef="#br1" timeOffset="33625">25444 911 475 0,'0'0'209'0,"0"0"-63"16,0 0-26-16,-27-164-25 15,27 133 9-15,0 7-36 16,0 4-11-16,0 8-12 0,9 6-35 15,18 6-1 1,5 0-9-16,5 6 0 0,-5 20-7 16,-5 4-4-16,5 1 11 15,-22 1 0-15,-1-6 0 16,0-5-5-16,-9-12 5 16,9-7 0-16,-9-2 8 15,0 0-6-15,0 0 16 16,14 0 57-16,-14-16-3 15,9-17-49-15,0-6-5 16,9-4-10-16,1-1 10 16,13 4-17-16,-5 8-1 15,-4 9 3-15,-14 14 3 16,0 9-8-16,10 0 2 0,4 0-17 16,13 35 11-16,5 8 3 15,1 5 3-15,3 4-7 16,-3-3 4-16,-1-2-20 15,-14-3-125-15,-8-9-138 16,-19-12-212-16</inkml:trace>
  <inkml:trace contextRef="#ctx0" brushRef="#br1" timeOffset="33854">26094 88 678 0,'0'0'190'16,"0"0"-43"-16,0 0-13 16,0 0-14-16,0 0-72 15,0 0-33-15,110 20-4 16,-23 79 2-16,-5 16 23 16,5 4-4-16,5 1-5 15,-24-4 11-15,-22 1-37 16,-5 0 6-16,-31 2-6 15,-10 4-1-15,-28-6-45 16,-63-1-293-16</inkml:trace>
  <inkml:trace contextRef="#ctx0" brushRef="#br1" timeOffset="32041">22968 485 555 0,'0'0'448'15,"0"0"-285"-15,0 0-37 0,0 0 1 16,0 0-26-16,0 0-64 16,-69-47-6-16,69 47-31 15,9 21 0-15,32 13-5 16,28 14 11-16,9 4-6 15,23-3 0-15,4 4 9 16,5-9-5-16,0-6-4 16,-14-6-7-16,-37-9-24 0,-18-8-129 15,-31-3-114-15,-10-10-192 16</inkml:trace>
  <inkml:trace contextRef="#ctx0" brushRef="#br1" timeOffset="32264">23512 569 132 0,'0'0'653'15,"0"0"-545"-15,0 0 53 0,0 0-26 16,0 0-53-16,0 0-31 16,-32-34-29-16,5 60-15 15,-23 15 11-15,-1 5-15 16,1 4-1-16,13-1-2 15,-4 0-2-15,14 2-15 0,13-8-108 16,14-5-208-16,0-3-441 16</inkml:trace>
  <inkml:trace contextRef="#ctx0" brushRef="#br1" timeOffset="34591">22258 3457 276 0,'0'0'776'0,"0"0"-652"0,0 0-1 16,0 0-15-16,0 0-46 15,0 0-42-15,87-56-11 16,-36 86-5-16,8 11 9 15,19 3-10-15,-10 5 13 16,10 1-15-16,-4-4 1 16,-6-8 4-16,-22-3-6 15,-5-14-19-15,-9-10-98 16,-23-11-107-16,-9 0 62 16,0 0 32-16,0-23 17 15,-9-12 80-15,-14-12 22 0,5-5 11 16,-14-3 8-1,14-1 0-15,-1 6 64 0,1 10 18 16,-5 7 14 0,14 12 0-16,0 16 9 0,0 2-32 15,0 3-16-15,9 0-62 16,-14 23-2-16,-5 13 2 16,1 10 5-16,-5 1-4 15,-4 3-4-15,18 2-5 16,-10 1-18-16,19-7-216 15,0-5-217-15</inkml:trace>
  <inkml:trace contextRef="#ctx0" brushRef="#br1" timeOffset="35165">23906 3457 864 0,'0'0'239'16,"0"0"-133"-16,0 0 45 0,-59-166-39 16,27 139-42-16,4 16-23 15,-4 5-30-15,5 6 7 16,-24 0-24-16,15 16 6 16,-6 15-14-16,15 6 8 15,13 5-1-15,14-4-8 16,0-4-13-16,32-7 10 0,5-7 3 15,4-12-19 1,-9-8 24-16,-4 0-1 0,-10 0 5 16,-9 0-1-16,5 0 11 15,-5-5-9-15,-9-1 5 16,9 3-4-16,-9 3 18 16,0 0-17-16,0 0-2 15,0 14-1-15,0 34-9 16,0 17 9-16,0 9 0 15,-9 14 7 1,0 5-7-16,9 12 0 0,0 6 0 16,0 6-4-16,0-9 11 15,0-21-7-15,0-25 0 16,0-28 2-16,0-16-4 0,-14-15 4 16,-23-3-2-16,-13 0 23 15,-9-9-21-15,-1-20 4 16,1-3 3-16,-1-9-5 15,14-6 6-15,14-11-10 16,23-11 0-16,9-12-4 16,0-2 5-16,50 2-2 15,28 2-9-15,23 11-48 16,-14 13-59-16,0 6-125 16,-5 4-172-16</inkml:trace>
  <inkml:trace contextRef="#ctx0" brushRef="#br1" timeOffset="35457">24991 2684 1045 0,'0'0'151'0,"0"0"3"16,0 0-42-16,0 0-24 15,0 0-43-15,0 0-43 16,-69-20 6-16,51 83-5 16,-5 22 1-16,14 9 9 15,9 8-6-15,0 3-7 0,0 0 0 16,9 0 9-16,32-12-10 16,-4-5 1-16,13-12-13 15,10-15-39 1,-10-11-147-16,0-16-78 0,-13-13-108 15</inkml:trace>
  <inkml:trace contextRef="#ctx0" brushRef="#br1" timeOffset="35912">25348 3522 667 0,'0'0'167'0,"0"0"-19"15,0 0-11-15,0-173-70 16,18 138 19-16,1 10-24 0,-1 4-12 15,5 9 14 1,-14 6-46-16,18 6-18 0,5 0 5 16,-4 0-5-16,4 26 0 15,-5 9 0-15,-17 3 0 16,3 0-7-16,-13 0 7 16,0-3 0-16,0-9 4 15,0-8-4-15,9-6 0 16,-9-10 1-16,0-2 5 15,10 0 5-15,-1 0 5 16,9-8 13-16,14-21 10 16,-4-10-34-16,13-4 2 15,0-4 0-15,-4 0 0 16,4 1-4-16,-5 7-3 0,6 11 2 16,-10 13-7-16,-14 12 5 15,0 3-2-15,14 0 1 16,-4 30-15-16,4 7 16 15,-5 3-1-15,1 5-3 16,-5-2-4-16,-5-1-14 16,-9-8-71-16,14-5-73 15,-14-11-140-15,9-15-373 16</inkml:trace>
  <inkml:trace contextRef="#ctx0" brushRef="#br1" timeOffset="36159">26305 2722 588 0,'0'0'267'15,"0"0"-151"-15,-42-170 25 0,42 132 0 16,0 12-45-16,0 12-15 16,42 14-36-16,3 0-14 15,38 35-1-15,4 35-7 16,13 26 17-16,-3 16-10 15,-20 3-22-15,-17 6 21 16,-19-5-22-16,-23-2-6 16,-18-5 4-16,0-5-3 15,-18-2-4-15,-51-3-81 0,-31-6-291 16</inkml:trace>
  <inkml:trace contextRef="#ctx0" brushRef="#br1" timeOffset="54412">5107 3281 924 0,'0'0'144'0,"0"0"-85"16,0 0 28-16,0 0 46 15,0 0-43-15,0 0-45 16,0 0-7-16,-60-28-33 16,138 28 2-16,50 0 8 15,23-3-14-15,5-3 20 16,-5 0-21-16,-14-2 1 15,-9 2 3-15,-32 0-1 16,-36 3-3-16,-28 3 0 16,-32 0-60-16,-18 0-120 0,-56 0-125 15</inkml:trace>
  <inkml:trace contextRef="#ctx0" brushRef="#br1" timeOffset="54765">5148 2996 723 0,'0'0'215'0,"0"0"-80"0,0 0 3 15,0 0-36-15,0 0-37 16,0 0 7-16,27-41-48 15,-27 41-14-15,0 0 7 16,0 0-13-16,0 0 7 16,0 18-11-16,-50 22 1 15,-28 16 20-15,-27 8-18 16,-14 1 3-16,9 0 0 16,32-14-2-16,37-13-4 15,32-6 0-15,9-8 2 16,50-1-2-16,46 3 4 15,32-5-3-15,23-4 8 16,14-5-2-16,-14-7-10 0,-13 5 3 16,-51 4-133-16,-37 9-171 15,-50 6-494-15</inkml:trace>
  <inkml:trace contextRef="#ctx0" brushRef="#br1" timeOffset="55372">383 2695 813 0,'0'0'222'15,"0"0"-89"-15,0 0-8 16,0 0 16-16,0 0-61 15,0 0-30-15,-128-57-15 16,128 57-27-16,0-6 7 16,45-6-15-16,47-14 0 15,45-18 10-15,51-14-10 16,18-3 0-16,-9 2 9 16,-37 18-9-16,-64 18 0 0,-46 11-3 15,-50 12-21-15,0 0-18 16,-41 0-88-16,-28 9-61 15,-27 20-5-15,19 6-33 16,3 0-83-16,19-2-107 16</inkml:trace>
  <inkml:trace contextRef="#ctx0" brushRef="#br1" timeOffset="55534">955 2471 239 0,'0'0'216'16,"0"0"-34"-16,0 0-43 16,0 0 45-16,0 0-99 15,0 0-43-15,-50 137 67 16,50-85-23-16,27 4-39 15,5 9 0-15,-5 4-28 16,-4 7-11-16,-23 6-4 0,0 3 4 16,0-10-16-1,-23-8-6-15,5-13-127 0,9-17-99 16,9-11-283-16</inkml:trace>
  <inkml:trace contextRef="#ctx0" brushRef="#br1" timeOffset="55754">1248 3049 660 0,'0'0'202'15,"0"0"-46"-15,0 0-8 16,0 0-37-16,0 0-72 16,0 0-24-16,0 6-9 15,0 28 22-15,0 4-16 0,0-3-5 16,0-3-2-16,9 0-5 15,5-8-9-15,4-4-15 16,-9-5-136-16,0-6-103 16,0-9-176-16</inkml:trace>
  <inkml:trace contextRef="#ctx0" brushRef="#br1" timeOffset="56084">1316 2789 500 0,'0'0'165'0,"0"0"-45"0,0 0 23 16,0 0-5-16,0 0-64 0,0 0-21 15,-68-96-53-15,59 108-5 16,-10 20 5-16,19 0 3 16,-9-6 1-16,9-9-4 15,0-5 3-15,0-6-4 16,9-3 2-16,10-3-1 15,-1 0 19-15,14 0-14 16,-5-21 6-16,-13-2 2 16,-5-6-11-16,-9 2 15 15,0-1-15-15,0 7 3 16,-32 6-10-16,5 6-7 16,-5 9-14-16,4 0-31 15,19 35-75-15,9 13-1 0,0 7-66 16,9 0-320-16</inkml:trace>
  <inkml:trace contextRef="#ctx0" brushRef="#br1" timeOffset="57185">1889 3119 629 0,'0'0'169'15,"0"0"26"-15,0 0-91 16,0 0-7-16,0 0-4 15,-147-169-28-15,97 158-26 16,-1 4-4-16,24 7-29 16,0 0-2-16,4 3-4 0,23 27 5 15,-9 7-12-15,9 10 7 16,0-1 0-16,9-2-10 16,32-9 3-16,-14-15 3 15,5-8 0-15,-13-9 2 16,-1-3 2-16,14 0 1 15,-14-9 2-15,5-8 7 16,-14-1-4-16,-9 1-1 16,10 5 17-16,-10 9-10 15,0-1 21-15,0 4-15 16,0 0-18-16,0 33-1 0,0 29 1 16,0 19 3-16,-33 15 8 15,15 7 0 1,0 2-6-16,-5-1-5 0,14-4 0 15,9-4 0-15,0-14 4 16,-9-12-4-16,9-21 0 16,-9-23 1-16,9-15-6 15,-33-11 5-15,-3 0 0 16,-14-31 13-16,-19-18-8 16,0-7-5-16,1-11 0 15,8-3 8-15,19-6-8 16,23-3 0-16,18 3 0 15,0 1-4-15,50 2 4 16,28 0 0-16,22-3 0 0,6-6 5 16,13 1-5-1,0 1 0-15,-19 7 1 0,-31 16 0 16,-32 2-1-16,-28 7 0 16,-9-1 15-16,0-9-10 15,0 0 28-15,-28-1-6 16,-13 7-22-16,5 14 27 15,13 17-27-15,4 12 6 16,10 9-5-16,0 16-6 16,0 44 0-16,-5 31 1 15,5 14 4-15,9 3-4 16,0-9-1-16,32-9 0 16,5-14-2-16,-5-15 12 0,4-20-10 15,-13-15 0-15,5-14-2 16,-5-12-5-16,-5 0-1 15,9-12 8-15,5-24 9 16,-4-15-1-16,4 1-8 16,-5 4 0-16,-4 11 8 15,-14 15-9-15,-9 10 1 16,10 10 0-16,-1 0-7 16,9 0-5-16,23 21 12 15,0 10 0-15,5-1 6 16,-5-3-11-16,10-10 5 15,-15-6 0-15,-4-7-7 16,-4-4 2-16,4 0 5 0,5-18 1 16,13-27 2-16,-9-12 4 15,-4-16-7-15,4-15 0 16,-23-14 0 0,-9-8 6-16,-9-2-6 0,0 11 1 15,-18 24 8-15,-9 28 0 16,4 29-9-16,4 16 3 15,10 4-7-15,0 46 0 16,0 40 4-16,9 28-1 16,0 5 14-16,0-2-16 15,27-9 3-15,24-15-24 16,-15-19-22-16,6-19-78 16,-10-23-59-16,-14-12-23 15,-9-16-63-15,-9-4-60 0</inkml:trace>
  <inkml:trace contextRef="#ctx0" brushRef="#br1" timeOffset="57358">2589 2952 356 0,'0'0'289'0,"0"0"-104"15,0 0-47-15,0 0-16 16,0 0-20-16,0 0-62 16,201-131-29-16,5 117-1 15,0 2-10-15,-27 9 0 16,-51 3-17-16,-59 0-116 15,-60 32-197-15</inkml:trace>
  <inkml:trace contextRef="#ctx0" brushRef="#br1" timeOffset="59644">241 4836 437 0,'0'0'457'0,"23"-163"-327"0,-14 107 21 15,-9 19 24-15,0 17-55 16,0 14-4-16,0 6-55 16,0 0-45-16,0 3-12 15,0 49-4-15,0 27 0 16,0 23 4-16,0 9-2 16,0 0-2-16,0-9 0 15,0-15 3-15,0-16-9 16,0-25-54-16,0-23-84 15,0-14-18-15,-18-9-49 16,-5-9 51-16,-5-43 57 0,-4-27 34 16,14-17 68-1,0-18-136-15,-15-3 137 0,6 0 9 16,4-2-6-16,5 5 24 16,9 9 49-16,-1 15 40 15,1 14-16-15,9 15 14 16,0 15-42-16,0 7 13 15,46 10-41-15,37 9-24 16,3 9-7-16,33 11-8 16,-9 0 3-16,-4 28-7 15,-24 28 6-15,-36 14-10 16,-32 17 3-16,-14 9 0 16,-74 13-7-16,-31-5 17 0,4-16-10 15,5-21 0-15,46-24 9 16,18-19-18-16,32-12 9 15,0-6 0-15,0-1-4 16,23 1 5-16,4-3-1 16,23 3 5-16,1 3 4 15,8 5-6-15,1 6-3 16,-1 16 0-16,-4 4-7 16,-14 13 6-16,1 5 1 15,-24 4 0-15,-9-2 5 16,-9-1-4-16,-9-7 2 15,-51-5-2-15,-17-11 10 16,-33-10-8-16,0-12 3 16,5-8-6-16,22-6-8 0,38 0 6 15,35-8-14 1,10-28-1-16,69-25 6 0,45-23-12 16,56-22-25-16,-1-11-49 15,-13 11 39-15,-28 17 51 16,-36 25 4-16,-33 20 3 15,-31 21 30-15,-28 14 43 16,0 9 41-16,0 0-35 16,0 0-44-16,-10 6 0 15,-22 29-22-15,-13 8 19 16,-6 16-5-16,19 2-23 16,5 3 13-16,18 3-5 0,9-5-7 15,0-1 3 1,9-12-8-16,32-8 0 0,18-17-5 15,-13-16 8-15,5-8-3 16,8 0 15-16,-9-27-14 16,-13-19 12-16,-5-12-8 15,-14-8-1-15,-18-11 6 16,0-1-3-16,-18-4 7 16,-32 9 18-16,-10 9-30 15,-8 17 12-15,-1 21-5 16,0 12 0-16,19 14 2 15,-1 0-11-15,24 26 0 16,9 32-9-16,18 18 13 0,0 11-5 16,9-5 1-16,50-9-5 15,10-18 1-15,9-17-10 16,-9-17-12-16,8-18 20 16,-8-3-16-16,-10 0 22 15,1-36 0-15,-10-4 6 16,-18-10-1-16,-4 1-5 15,-19-4 1-15,0 6 19 16,-9 12-20-16,0 12 24 16,0 12 1-16,0 7-16 15,0 4 6-15,0 0-15 16,0 6-18-16,0 35 18 0,0 12-4 16,23 10 4-16,5-7 0 15,13-9 8-15,-5-15-12 16,-4-12 4-16,5-8 0 15,4-9-6-15,-9-3 12 16,5 0-6-16,-5-27 5 16,-5-5 0-16,-8-2 5 15,-6-7-10-15,-3 3 0 16,-10 3 9-16,0 12-2 16,0 8-7-16,0 9 9 15,9 6-5-15,-9 0-3 16,9 0-1-16,0 0-17 15,9 21 13-15,5 5 6 0,5 0-2 16,-5-6 0 0,-5-2 5-16,0-6-3 0,5-6-2 15,-14-6 0-15,0 0-8 16,1 0 10-16,17-3-2 16,-4-24 7-16,4-7 0 15,5-4 1-15,-13 2-8 16,-1 13 2-16,-9 9 0 15,-9 10-2-15,0 4 0 16,14 0 0-16,-5 0-3 16,0 0 2-16,19 15-10 15,22 14 11-15,-9 6-1 16,-4-5 1-16,4-2 0 16,0-6-3-16,-13-5 10 0,-10-6-7 15,5-5 0-15,-5-6 4 16,14 0-11-16,5-3 7 15,22-34 0-15,19-13 3 16,-9-6 4-16,4 4-7 16,-27 5 0-16,4 9 10 15,-9 6-16-15,-22 17 6 16,-1 4 0-16,5 8-7 16,-5 3 6-16,1 0 1 15,3 0 0-15,15 6-2 16,-5 11-5-16,5 1 7 15,-5-6 0-15,-14-4-6 16,0-2 8-16,-4-3-2 0,-14-3 0 16,0 0 7-1,0 0-10-15,0 0 3 0,0 0 0 16,9-15 12-16,0-20-8 16,-9-5-4-16,0 4 0 15,0 2 7-15,0 7-5 16,0 10-2-16,-9 8 0 15,-14 9-8-15,5 0 7 16,-9 12-7-16,-5 37 6 16,-19 15 4-16,24 9-2 15,8-5 0-15,6-4 0 16,13-12-8-16,0-11 7 0,13-11 0 16,15-16 1-1,-10-11-10-15,5-3 5 0,14-6 6 16,4-35-1-16,0-23 12 15,14-12-7-15,-14-17-5 16,0-12 6-16,-13-15-3 16,-19-14 14-16,-9 0-9 15,0 8-3-15,-37 24 20 16,-4 32-17-16,14 33 5 16,13 25 13-16,5 12-24 15,9 23-2-15,0 55-15 16,0 39 15-16,32 26 10 15,37-11-10-15,27-13 0 16,32-28-4-16,14-27-3 16,32-19-9-16,4-19-49 0,-8-13-90 15,-42-10-202-15,-69-3-889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48:17.0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13106 1978 658 0,'0'0'179'15,"0"0"-60"-15,0 0-6 16,0 0-46-16,0 0-9 15,0 0-12-15,0 0-39 0,-10-9 9 16,10 9-16-16,19 14 2 16,22 19 10-16,9 2-12 15,10 3 5-15,-14-1 3 16,13 1-1-16,-18-3-7 16,0-5 0-16,-13-10 4 15,-19-2-8-15,-9-10 4 16,0 1 0-16,0 0-4 15,-18-4 14-15,-33-2-8 16,-8-3-2-16,9 0 2 16,22-3-7-16,19-16 9 15,9-11-4-15,0-2 0 16,59-11 3-16,1-7-3 16,9-6 0-16,8 4 3 0,-8-1-9 15,-9 10 11-15,-19 7-5 16,-14 10 8-16,-18 6-4 15,1 2 13 1,-10 4 2-16,0 8-5 0,0 6 21 16,0 0-19-16,0 0 2 15,-10 0-18-15,-8 12-7 16,-14 20 7-16,-5 8 0 16,15 10 2-16,3 5-6 15,10 7 4-15,9-1 0 16,0 1-3-16,18-16 9 15,24-13-11-15,8-17 5 16,0-16 0-16,-4 0 1 0,4-2 3 16,1-33-3-16,-1-15 6 15,-22-17-2-15,4-1 5 16,-14-10-6-16,-18 3-3 16,0 1 32-16,0-1-14 15,0 13 0-15,-32 11 2 16,23 18-18-16,-10 15 21 15,19 15-24-15,-9 3 8 16,9 9-16-16,0 43-12 16,0 28 20-16,0 11 0 15,9 0 11-15,10 1-13 0,4-8 2 16,4-11 0 0,-9-12-14-16,14-19 3 0,-13-16-42 15,-1-15-17-15,-18-11-58 16,0 0-22-16,0 0 44 15,0-29-41-15,-9-15 82 16,-19-3 30-16,-13-2-4 16,-9 3 12-16,13 2 27 15,-4 12 3-15,23 11 11 16,9 10 10-16,-1 7 44 16,10 2-10-16,0 2-26 15,10 0-30-15,26 0 1 0,24 0 34 16,-1 0-4-1,1 0-14-15,-1 0 28 0,-18 0-15 16,-4 0 16-16,-5 0-6 16,-23-4 2-16,0-1 29 15,1-4-22-15,-10-5-17 16,0-1 4-16,0 0-32 16,0 4 11-16,0 6-1 15,0 1-15-15,0 4 20 16,0 0-21-16,0 0-22 15,0 20 20-15,0 18 0 16,0 8 2-16,0 2 0 16,0 4 4-16,0-5-4 15,22-13 0-15,-3-4 1 16,-10-17-4-16,9-12 9 0,5-1-6 16,-5 0 5-16,10-11-3 15,13-24 16-15,-13-9-8 16,-6 1-1-16,-3 5 18 15,-19 0-24-15,9 2 8 16,-9 10-1-16,0 0-2 16,0 11-6-16,0 9-2 15,0 4 0-15,0 2-1 16,0 0-12-16,0 11-5 16,0 24 16-16,0 14 4 15,0 7-6-15,0-3 4 16,0-7 0-16,0-8 1 0,0-12-1 15,9-11 0-15,5-9 0 16,-14-4 5-16,27-2-8 16,-8 0 4-16,13-17-1 15,4-17 17-15,-4 2-14 16,9-4 0-16,-13 7-3 16,-1 6 7-16,-13 2-7 15,-5 9 0-15,-9 7 0 16,0 5-7-16,9 0 4 15,1 0-4-15,-1 21 2 16,14 7 2-16,-14 5-2 16,9-1 5-16,-9 0 0 15,10-6-5-15,3-6 10 16,-12-8-5-16,-1-3 0 16,-9-6 5-16,9-3-7 0,-9 0 2 15,9 0 0-15,23-18 11 16,-4-14-3-16,13-8-8 15,0 2 0-15,-14 2 6 16,5 10-7-16,-13 5 1 16,-19 10 0-16,9 8-4 15,-9 3 7-15,0 0-6 16,0 0-2-16,9 12-6 16,0 6 3-16,0 2 8 15,5-6 0-15,-5 1-3 16,0-6 7-16,1-6-4 15,-10-3 0-15,0 0 6 16,9 0-2-16,14 0-4 0,-5 0 0 16,0-15 1-16,14 3 5 15,-4 1-6-15,-10 5 0 16,14-3 4-16,9 3-11 16,-13 4 7-16,-1 2 0 15,5 0-9-15,10 0 4 16,-6 0 1-16,5 0-52 15,19 0-215-15,-10 0-272 16</inkml:trace>
  <inkml:trace contextRef="#ctx0" brushRef="#br0" timeOffset="-24806">710 109 617 0,'0'0'196'15,"0"0"-45"-15,0 0-73 16,0 0 5-16,0 0-46 16,0 0-14-16,0 0 7 15,-206-103-9-15,178 97 2 16,-13 6-8-16,23 0-11 0,-5 0 7 15,-4 0-8-15,17 15-3 16,-8 3 0-16,4 5-2 16,5 0-1-16,9 1 3 15,0 2-10-15,0-3 10 16,41-2 4-16,-13 2 2 16,13-3-1-16,0 1 0 15,-13-1-3-15,-10-3 0 16,14 4 0-16,-32 2-4 15,0 6-2-15,0 7 4 16,0 4-2-16,0 1 10 16,-9-6-9-16,-23-14 1 15,4-4 0-15,19-6 5 16,-14-5-3-16,14 1-2 16,0-4 5-16,0-3 2 0,9 0-2 15,0 0 9 1,0 0-13-16,0 0-1 0,0 0 5 15,0 0-5-15,0 6 0 16,0 11-6-16,0 9-23 16,0 15 25-16,0 8 8 15,0 9-6-15,-9 4 2 16,-5 2 0-16,5 0 4 16,0-6 3-16,9-2 1 15,0-6 7-15,0-13-10 16,0-5 10-16,0-7-11 15,32-8-2-15,-5-6 10 0,14-5-9 16,19-3 17-16,-14-3-6 16,4 0 0-16,0 0 7 15,-31-11-20-15,4-4-2 16,-23 0-48-16,0-2-142 16,0-1-133-16</inkml:trace>
  <inkml:trace contextRef="#ctx0" brushRef="#br0" timeOffset="-24369">1204 766 4 0,'0'0'611'0,"0"0"-429"16,0 0 8-16,0 0-62 15,0 0-15-15,0 0-7 16,-18-45-44-16,18 45-4 16,0 0-29-16,0 0-25 15,0 0 1-15,0 26-4 16,0 6-1-16,0 9 5 15,0 0 3-15,0 0-7 0,9-3-1 16,9-6 3-16,14-6-11 16,-4-5 7-16,13-7-21 15,-13-8 9-15,4-6-12 16,-5 0-5-16,-4-9-7 16,-5-29-83-16,1-12-70 15,-10-5-79-15,-9-6-358 16</inkml:trace>
  <inkml:trace contextRef="#ctx0" brushRef="#br0" timeOffset="-24066">1154 345 482 0,'0'0'197'0,"0"0"-33"16,0 0 10-16,0 0-70 0,0 0-22 15,0 0-49-15,-46-30-30 16,46 33-3-16,0 18 1 16,18-7-1-16,1 2 1 15,4-8 4-15,-5-2-5 16,0-6 7-16,14 0 3 16,-23 0 46-16,19-14-19 15,-5-12-4-15,-14-2 18 16,-9-1-26-16,0 0 28 15,0 3-26-15,-32 4-21 16,-5 9 13-16,-4 4-18 0,-9 9-1 16,22 0 0-16,10 0-5 15,4 38 1-15,14 11-56 16,32 7-138-16,46-1-156 16</inkml:trace>
  <inkml:trace contextRef="#ctx0" brushRef="#br0" timeOffset="-23790">1717 507 789 0,'0'0'165'15,"0"0"-24"-15,0 0-2 0,0 0-42 16,0 0-58-16,0 0-33 15,-78-17-6-15,119 17 2 16,37 0-2-16,9 0 9 16,5 0-9-16,4 0-10 15,-28 0-56-15,-8 0-35 16,-19 0-7-16,-32 0-56 16,-9 3-60-16,0 9-145 15</inkml:trace>
  <inkml:trace contextRef="#ctx0" brushRef="#br0" timeOffset="-23633">1749 701 473 0,'0'0'281'15,"0"0"-109"-15,0 0-10 0,0 0 2 16,0 0-112-16,0 0-3 16,165-12-15-16,-92 6-25 15,5 3 5-15,9-3-14 16,14 3-5-16,-15 3-45 15,-8 0-280-15,-4 0-578 16</inkml:trace>
  <inkml:trace contextRef="#ctx0" brushRef="#br0" timeOffset="-23183">2655 391 639 0,'0'0'270'0,"0"0"-100"16,0 0-21-16,0 0-22 15,0 0-47-15,0 0-48 16,-50-134-1-16,64 123-1 16,4 5-26-16,9 3 14 15,6 3-18-15,3 0 0 16,5 3-3-16,1 25 6 15,-6 8-3-15,-4 7 0 0,-23 10 4 16,-9 2-5 0,0 10 1-16,-18-1-5 15,-55-3-2-15,-5 1 9 0,0-11-2 16,0-4 3-16,10-14 3 16,36-14 0-16,13-6-6 15,19-11 1-15,0 2 3 16,0-4-2-16,0 0 17 15,9 2-12-15,33-2-2 16,36 0 7-16,8 0-10 16,24 0-2-16,-9 0 8 15,-14 0-5-15,-18 0-6 16,-19 7-20-16,-23 4-124 0,-27 1-189 16,0-4-475-1</inkml:trace>
  <inkml:trace contextRef="#ctx0" brushRef="#br0" timeOffset="-20287">4944 333 429 0,'0'0'476'15,"0"0"-294"-15,0 0-50 0,0 0 0 16,0 0-48-16,0 0-11 15,-18-108-19-15,18 108-47 16,0 0 7-16,0 9-14 16,0 29 0-16,18 17 3 15,5 15-3-15,-5 12 0 16,-18 9 3-16,9-1 9 16,1-11-12-16,-1-13 0 15,14-16 1-15,-14-18-7 16,0-15 6-16,0-7 0 0,-9-10-3 15,0 0 1-15,0-10-1 16,0-24 3-16,0-10-2 16,-18-3-8-16,-33-3 10 15,10 1 0-15,-14 3-3 16,14 10 7-16,-9 8-9 16,-1 12 5-16,24 10-20 15,-5 6 17-15,14 0-27 16,8 0 11-16,10 13 8 15,0 6-10-15,10 7 21 16,58-4-8-16,1-8 8 16,41-5-5-16,0-6 6 15,-5-3-1-15,23 0 0 0,-18-12 10 16,-19-8-9 0,-36 2-1-16,-13-2 3 0,-24 8 12 15,-18 1-9 1,0 2 16-16,0 0 7 0,0 6-24 15,-28 3-6-15,-4 0 1 16,14 21 0-16,0 14-8 16,18 5 10-16,0 1-2 15,0-3 0-15,50-6 3 16,-4-6-6-16,4-8 3 16,1-6 0-16,8-12 0 15,-9 0 4-15,10 0-4 16,-33-3 10-16,-8-24-9 15,-6-5 9-15,-13-12-9 0,0-8 1 16,-22-3 10-16,-38 5-9 16,-9 6-3-16,1 15 0 15,-1 11 0-15,28 11-7 16,13 7 7-16,10 0-19 16,4 25 3-16,14 19-68 15,0 3-175-15,60-3-212 16</inkml:trace>
  <inkml:trace contextRef="#ctx0" brushRef="#br0" timeOffset="-19589">6592 575 939 0,'0'0'165'0,"0"0"-28"15,0 0-12-15,0 0-16 16,0 0-64-16,0 0-10 16,9-108-16-16,14 96-13 15,-14 6 3-15,9 4-9 16,5 2 0-16,-4 0-7 16,8 0 11-16,-4 20-4 15,-5 15 0-15,1 11-3 16,-10 8-2-16,4-2 5 0,-3 3 0 15,-1-8-4 1,0-9 6-16,0-12-2 0,0-12 0 16,0-8 0-16,5-6-5 15,-14 0 7-15,9 0-2 16,19-11 11-16,4-21-5 16,-5-4-6-16,14-4 5 15,-13-1 1-15,13 3-3 16,-23 6-3-16,5 12 0 15,-4 8-5-15,-10 12 7 16,0 0-4-16,9 0-2 16,5 18-2-16,-5 16 3 15,14 10 3-15,-13 0 0 16,-1-1-10-16,5-4 17 16,4-1-15-16,1-10 7 0,-5 2-63 15,4-12-25-15,5-10-66 16,-4-8-81-16,4 0-31 15,-5 0 25-15,-8-24 68 16,3-2 140-16,6-2 34 16,-10-2 66-16,5 0 0 15,-5 7 13-15,-8 3 47 16,-10 2-5-16,0 4-24 16,0 2-24-16,0 4 7 15,0 4-11-15,0 2-24 16,0-1-6-16,22 3-19 15,24 0-11-15,37 0-9 0,13 0 0 16,14 0-1 0,-14 0-6-16,-23 0-136 0,-36 0-137 15,-5 0-341-15</inkml:trace>
  <inkml:trace contextRef="#ctx0" brushRef="#br0" timeOffset="-19125">8299 460 590 0,'0'0'160'0,"0"0"-2"15,0 0-4-15,0 0-59 16,0 0-2-16,0 0-12 0,0-101-20 16,0 95-2-1,0 0-30-15,9 4-9 0,-9-4 21 16,0-3-31-16,0 0 15 15,0-5-12-15,0 5-9 16,0 0 13-16,0 4-16 16,0 5 3-16,0 0 3 15,0 0 2-15,0 0-9 16,0 0 0-16,0 0 5 16,0 0-8-16,0-4 3 15,0 4 0-15,0 0 14 16,0-2-8-16,0 2 2 15,0 0 6-15,0 0-10 0,0 0 6 16,0 0-10-16,0 0 0 16,0 0-4-16,0 6-12 15,14 31 13-15,4 21-5 16,-8 22 16-16,8 7-9 16,-9 6 1-16,5-5 0 15,-5-15-3-15,0-16 8 16,-9-18-10-16,0-21-45 15,0-12-111-15,0-6-133 16,-18 0-372-16</inkml:trace>
  <inkml:trace contextRef="#ctx0" brushRef="#br0" timeOffset="-4239">7292 2258 448 0,'0'0'146'0,"0"0"-32"0,0 0 8 15,0 0-33-15,0 0-47 16,0 0 7-16,-68 0-11 15,68 3-17-15,0-3 8 16,0 0-25-16,0 0 8 16,0 0-5-16,32 0-6 15,4 0 12-15,-4 0-13 16,28 0 0-16,-1 0 5 16,19 0 1-16,9 0-6 15,5 0 0-15,-15 8-15 16,-17 2-13-16,-19-2-145 15,-32 3-136-15</inkml:trace>
  <inkml:trace contextRef="#ctx0" brushRef="#br0" timeOffset="-4026">7292 2506 401 0,'0'0'62'0,"0"0"4"0,0 0 29 16,0 0-16-16,0 0 31 15,0 0-16-15,238 20-27 16,-137-20 6-16,18 0-48 0,-23 0-7 16,5 0-18-16,-23 0-2 15,-10 0-3-15,-8 0-100 16,-10 0-488-16</inkml:trace>
  <inkml:trace contextRef="#ctx0" brushRef="#br0" timeOffset="-3579">8844 2147 193 0,'0'0'471'16,"0"0"-416"-16,0 0 21 15,0 0 35-15,0 0-33 0,0 0-16 16,-119-3-32-16,119 3-19 16,18 0 9-16,23 0-5 15,37 0 11-15,23-12 3 16,4 6-23-16,5-2 9 15,9-1-15-15,-9 1 0 16,-32 2-5-16,-10 3-17 16,-49 3-83-16,-19 0-109 15,0 0-280-15</inkml:trace>
  <inkml:trace contextRef="#ctx0" brushRef="#br0" timeOffset="-3367">8881 2296 374 0,'0'0'84'15,"0"0"-23"-15,0 0 47 0,0 0 12 16,0 0-29-16,228 27-10 16,-141-27-28-16,14 0-6 15,-23 0-12-15,14-6-35 16,-15-6 12-16,-8 0-12 15,0 3-16-15,-1 4-74 16,-17 5-246-16</inkml:trace>
  <inkml:trace contextRef="#ctx0" brushRef="#br0" timeOffset="-2962">10176 2164 674 0,'0'0'136'0,"0"0"11"15,0 0-48-15,0 0-36 16,0 0 1-16,0 0-28 16,-78-26-5-16,78 30-27 15,0 16 7-15,0 6-13 16,0 3 2-16,0 7 0 0,0-5-1 15,19 2 4-15,22-7-3 16,4-9 0-16,6-8 7 16,8-9 2-16,-8 0-5 15,-15 0 43-15,-4-6 19 16,-4-18-14-16,-28-8 6 16,0-6-19-16,0-6-28 15,0-5 22-15,-46 3-33 16,-13 5 2-16,-10 9-6 15,-4 8 4-15,27 16-5 16,-4 8-7-16,31 0-123 16,-4 20-91-16,23 6-133 15</inkml:trace>
  <inkml:trace contextRef="#ctx0" brushRef="#br0" timeOffset="-2660">10602 1412 888 0,'0'0'134'15,"0"0"-65"-15,0 0-16 16,0 0-10-16,0 0-40 0,0 0 57 15,155 108-7-15,-77-32-39 16,14 15 40-16,-5 19-25 16,-9 16-8-16,-19 8-1 15,-9 6-14-15,-31-9 0 16,-19-16-6-16,-28-5 6 16,-82-12-19-16,-68 0-150 15,-56-9-578-15</inkml:trace>
  <inkml:trace contextRef="#ctx0" brushRef="#br0" timeOffset="-10511">1442 2298 435 0,'0'0'381'0,"0"0"-222"0,0 0-70 15,0 0 43-15,0 0-56 16,0 0-31-16,0 0 3 16,9-40-32-16,-9 40 2 15,10 0-17-15,-10 0 0 16,0 21-2-16,9 5-4 16,-9 6 5-16,14 2 2 15,4 2 3-15,0-10-5 16,5-3 0-16,-5-11 6 0,10-6-6 15,-5-4 1-15,4-2-1 16,5 0 9-16,-4-8-1 16,4-21-2-16,-5-15 3 15,-18-2-6-15,10-13 34 16,-6-2-14-16,-4-6-3 16,-9 3 5-16,0 8-25 15,0 9 25-15,0 15-6 16,-9 15-13-16,9 11 25 15,-13 3-23-15,3 3 0 16,10 0-8-16,-9 15-4 16,0 40 4-16,0 30-4 15,-9 25 12-15,4 14-13 0,5 4 5 16,9 3 0-16,-9 7-1 16,9-8 11-16,0-8-10 15,0-13 0-15,0-22 1 16,0-20-9-16,0-20 8 15,9-8 0-15,14-17-5 16,-23-8-10-16,9-8 11 16,0-6-11-16,0 0 3 15,9 0 6-15,5-20-5 16,-4-27 3-16,-10-20 2 16,-9-17-38-16,0-7-43 15,0 3-47-15,-51 18 12 16,-8 18 67-16,-1 23 24 15,-8 9-4-15,22 10 24 0,14 8-5 16,5-1 15-16,27 3 1 16,0 0-3-16,0 0-1 15,36 0-1-15,33-6 5 16,59-20 4-16,23-12 5 16,-5-3-9-16,-17 4 0 15,-42 5 6-15,-46 6-16 16,-32 2 10-16,-9 6-68 15,-60-3-222-15</inkml:trace>
  <inkml:trace contextRef="#ctx0" brushRef="#br0" timeOffset="-10016">1433 1983 516 0,'0'0'144'16,"0"0"-21"-16,0 0-34 15,0 0 11-15,0 0-57 16,0 0-13-16,-59-66 14 15,59 66-34-15,-10 0 18 0,10 0-15 16,0 0-10-16,0 0 1 16,0 0-4-16,-9 0-5 15,9 6 3-15,-13 14 2 16,13 6 2-16,0-2-2 16,0-4 0-16,0 0-4 15,0-11 8-15,32-6-4 16,-14-3 5-16,5 0-4 15,-5-12 19-15,-9-16-1 16,0-5 16-16,-9 7 21 16,0 3-33-16,0 1-4 0,0 9 3 15,-9 0-18 1,-9 5-1-16,-14 8-3 0,14 0-16 16,-14 0 15-16,22 12-95 15,1 23-47-15,9 7-158 16</inkml:trace>
  <inkml:trace contextRef="#ctx0" brushRef="#br0" timeOffset="-9529">2783 1742 491 0,'0'0'166'0,"0"0"-34"15,0 0 1-15,0 0-64 16,0 0-7-16,0 0 15 0,-36-88-30 16,36 88 14-16,0 0-33 15,-14 0-11-15,-4 17-1 16,-10 25-9-16,-4 22-1 15,5 17 9-15,-5 13-10 16,14 17 7-16,8 2 0 16,10 1-8-16,0-5 5 15,10-16-9-15,31-8 0 16,-5-16-2-16,6-11 3 16,17-11-2-16,-13-15-54 15,13-15-176-15,1-17-133 16</inkml:trace>
  <inkml:trace contextRef="#ctx0" brushRef="#br0" timeOffset="-9032">3150 2369 511 0,'0'0'119'16,"0"0"-2"-16,0 0 19 15,0 0-66-15,0 0-19 16,0 0-12-16,0-116-15 16,9 104 5-16,9 9-16 15,5 3-10-15,-5 0 0 16,10 8-3-16,-5 27 0 0,-5 10 0 16,-9 7 3-16,0 6-8 15,5-6 5-15,-14-2 0 16,0-9 0-16,0-9 5 15,0-12-5-15,0-8 0 16,0-9 2-16,0-3 1 16,0 0 1-16,0-3 23 15,0-27 41-15,0-10-63 16,9-1 18-16,10-5-13 16,-1-1-9-16,14 3 7 15,-5-2-7-15,-4 4-1 16,-4 10 2-16,-1 10 3 15,5 10-5-15,-14 12 0 0,9 0-6 16,0 0 2 0,5 14-3-16,-4 24 6 0,-1 12-7 15,5 11 8-15,-23 6 0 16,9-3 0-16,-9-3-3 16,0-11-1-16,0-12-26 15,0-12-69-15,0-13-138 16,0-13-316-16</inkml:trace>
  <inkml:trace contextRef="#ctx0" brushRef="#br0" timeOffset="-8408">4285 2047 527 0,'0'0'173'15,"0"0"-75"-15,0 0 14 16,0 0-24-16,0 0-41 15,0 0-1-15,0-34-23 16,0 34-9-16,0 0-8 16,-18 0 3-16,-5 0-13 0,14 12 4 15,-1 8-1-15,10 0-5 16,0 4 6-16,0-1 0 16,10-5-1-16,22-4 3 15,-5-8-2-15,1-6 0 16,-6 0 7-16,-3 0-1 15,-10-6-4-15,0-14-1 16,5-3 26-16,-14 2 1 16,0 1 10-16,0 5-10 15,0 7-27-15,-23 2 8 16,23 3-6-16,-9 3-6 16,9 0 1-16,-9 17-104 15,9 18-42-15,0 15-294 16</inkml:trace>
  <inkml:trace contextRef="#ctx0" brushRef="#br0" timeOffset="-8055">5013 2460 285 0,'0'0'446'0,"0"0"-329"16,0 0-24-16,0 0-8 16,0 0-56-16,0 0-26 15,-37-21 4-15,28 38-7 0,9 1 0 16,0 2-4-16,0-2 9 16,0-4-5-16,0 1 0 15,27-3 3-15,-8-4-1 16,4-8-2-16,-14 0 0 15,0 0 24-15,0 0-12 16,0 0 25-16,-9 0-5 16,0-17-22-16,0-1 15 15,0 1-25-15,-9-4 4 16,-18 1-8-16,-33 8-24 16,10-1-76-16,-1 12-165 15</inkml:trace>
  <inkml:trace contextRef="#ctx0" brushRef="#br0" timeOffset="-7670">4953 1852 188 0,'0'0'506'15,"0"0"-383"-15,0 0 22 16,0 0-23-16,0 0-40 16,0 0 9-16,14-96-32 0,-14 96-23 15,0 0-29-15,0 24 2 16,0 20-9-16,-14 20 19 16,-13 15-3-16,-24 22 41 15,-8 19-27-15,-10 9-5 16,-18-3 9-1,19 1-32-15,-1-10 14 0,28-12-16 16,22-21 8-16,6-17-11 16,13-23 3-16,0-26 0 15,0-10-2-15,0-8 2 16,0 0-6-16,-9-11-3 16,-10-27-121-16,1-15-157 15,9-11-571-15</inkml:trace>
  <inkml:trace contextRef="#ctx0" brushRef="#br0" timeOffset="-5308">5626 2622 694 0,'0'0'162'16,"0"0"-87"-16,0 0 25 15,0 0 6-15,0 0-35 16,0 0-8-16,0 50-21 16,0-46-26-16,0-4 16 0,0 0-17 15,0 0 12-15,0 0 33 16,0 0-31-16,0 0 11 16,18-9 6-16,5-21-34 15,-4-4 12-15,-1-8-24 16,5-1 0-16,-14-10 3 15,9 0 4-15,-9 1-7 16,-9 9 0 0,0 10 7-16,0 13-2 0,0 11-5 15,0 9 0-15,0 0-5 16,0 0 2-16,0 0 0 16,0 9-6-16,0 20 9 15,0 9-11-15,0 2 11 16,0 5 0-16,23-1 0 15,-4-6 5-15,8-10-5 0,14-1 0 16,-13-7-12-16,4-8 3 16,4-6-10-16,6-6-45 15,-10 0-7-15,4-12-70 16,-4-18-25-16,-23-5-70 16,1-3-230-16</inkml:trace>
  <inkml:trace contextRef="#ctx0" brushRef="#br0" timeOffset="-4860">5763 1832 483 0,'0'0'134'15,"0"0"-12"-15,0 0-43 16,0 0 6-16,0 0-52 16,0 0-20-16,0-8-9 15,0 8-4-15,0 2 0 16,0 16 1-16,0 5 4 16,0-6 5-16,0 4-10 15,0-3 0-15,10-7 5 16,22-5-1-16,4-6-1 0,5 0 9 15,-9 0-1 1,-13 0 32-16,-1-17-8 0,-9-5-2 16,-9 4 20-16,0-7-30 15,0 2 28-15,0-2-29 16,-27 3-21-16,-5 5 21 16,4 8-20-16,10 3 1 15,-14 6-3-15,4 0-3 16,-4 21-1-16,23 20-19 15,0 3-161-15,9 11-251 16</inkml:trace>
  <inkml:trace contextRef="#ctx0" brushRef="#br0" timeOffset="5236">376 3512 837 0,'0'0'141'16,"0"0"-54"-16,0 0 16 0,0 0-5 15,0 0-52 1,0 0-6-16,18-69-27 0,5 66-5 16,4 3-10-16,5 0 2 15,-4 3 0-15,-5 14-7 16,-14 6 8-16,0 3-1 16,-9 4 0-16,0 4 1 15,0 4-7-15,0-3 9 16,-9-3-3-16,-14-2 0 15,14-7 3-15,0-6-3 16,9-2 0-16,-9-6 5 16,9-3-12-16,0-4 7 15,0-2 0-15,0 0-2 0,0 0 11 16,0 0-8-16,0 0-1 16,18 0 1-16,-9 0 4 15,14 0-2-15,-14 0-3 16,9 0 12-16,-8 0-8 15,-10 0 16-15,0 0 5 16,0 0-11-16,0 0-2 16,0 0-12-16,0 0-8 15,0 5 7-15,0 22-5 16,0 14 6-16,-10 9 0 16,-8 8 5-16,0 7-2 15,4 0-3-15,5 1 0 16,9-2 0-16,-9-4 7 15,0 3-5-15,-1-3-2 0,1-5 1 16,-4-8-4-16,3-2 7 16,1-10-4-16,0-12 6 15,0-3 0-15,-14-5 5 16,-4-9-2-16,-1-4 0 16,-13-2 19-16,-9 0-26 15,-1-2 3-15,5-19-5 16,-13-3-24-16,9 5-194 15,8-2-206-15</inkml:trace>
  <inkml:trace contextRef="#ctx0" brushRef="#br0" timeOffset="13644">870 5020 746 0,'0'0'226'0,"0"0"-110"16,0 0-18-16,0 0-7 15,0 0 6-15,0 0-48 16,0 0 5-16,-18-63-40 16,18 63-12-16,0 0 1 15,0 0-3-15,9 0 0 16,18 18-5-16,15 21 12 15,8-1-13-15,-4 9 6 16,4-1 0-16,0 4-3 0,-8-9 8 16,-6-3-5-1,-13-4 0-15,-14-4 4 0,-9-4-13 16,0-10 9-16,0 0-20 16,-32-7 1-16,5 3-27 15,-5-12 24-15,23 0 14 16,-10 0 8-16,19-19 8 15,0-7-8-15,0-8 1 16,0-12-5-16,9-4 8 16,19-12-4-16,13 1 0 15,0 9 3-15,-4 5-8 16,-5 15 5-16,-5 12 0 16,-17 14 1-16,-10 1 7 15,0 5-5-15,0 0 8 16,0 0-8-16,0 0 2 0,0 0-5 15,0 0 0 1,0 0-4-16,0 11-9 0,-10 17 13 16,10 16 0-16,0 9 3 15,0 3-8-15,0-1 5 16,42-3 0-16,8-9-7 16,-4-17 8-16,13-13-1 15,-8-10 0-15,-1-3 4 16,0-3-2-16,1-36-1 15,-15-12-1-15,5-17 23 16,-22-5 6-16,-10-5 13 16,-9-10-16-16,0-2-15 0,0 5 13 15,0 13-22 1,0 28 10-16,-9 14 21 0,0 22-24 16,9 8 17-16,-10 0-26 15,10 0-4-15,0 38-5 16,-9 23-3-16,-4 15 12 15,13-4 0-15,0 5 11 16,0-17-11-16,0 0 0 16,13-5 1-16,15-9-9 15,13-8 6-15,-14-12-12 16,15-11-1-16,-15-9-47 16,14-6-11-16,-13 0-3 15,4 0-32-15,-14-12 0 16,-18-10-2-16,0 3-4 15,0-4 36-15,-50 6 17 0,-10-1 48 16,-8 0 13-16,-1 4 0 16,9 2 8-16,24 3 14 15,4 4 37-15,32 5 36 16,0-6-50-16,0 6-37 16,23 0-8-16,32 0 0 15,18 0 16-15,-4 0-4 16,8 0-3-16,-17 0 12 15,-1 0-11-15,-22-6 30 16,-5 1-10-16,-23 1-12 16,-9-2 41-16,0 0 8 15,0-2-16-15,0-1-20 0,0 6-16 16,0-3 10 0,0 6-7-16,0 0-16 0,0 0-4 15,0 0-1-15,0 9-20 16,0 26 21-16,0 12 2 15,0 5 7-15,0-1-7 16,18-6 5-16,15-10-6 16,3-9 1-16,5-8 0 15,-13-12 0-15,13-6 9 16,-9 0-9-16,-5-6 8 16,-8-18-6-16,-5-2 18 15,-5 0 5-15,-9-9 10 16,0-3-3-16,0 4-26 0,0 4 9 15,0 16 5 1,0 2-13-16,0 9 21 0,0 3-28 16,0 0 3-16,0 0-6 15,0 3-15-15,0 23 18 16,0 6-3-16,18 6 10 16,0-3-10-16,14 0 3 15,-4-6 0-15,4-3-2 16,-5-8 7-16,-8-6-5 15,4-9 0-15,-23-3 4 16,9 0-5-16,9 0 4 16,5-22-1-16,4-4 4 0,-8-11 1 15,13 1-3-15,-14-1-4 16,14 5 3 0,-23 6-6-16,10 14 3 0,-10 6 0 15,-9 6-4-15,0 0-4 16,23 0 6-16,-14 18 1 15,9 14 1-15,0 0-11 16,5-1 11-16,-14 5 0 16,1-4-1-16,8-6 5 15,5-5-4-15,-5-4 0 16,-9-11 0-16,0 0-6 16,0-6 6-16,14 0 0 15,-4 0 3-15,22-17 4 16,-14-11 0-16,15 2-7 15,-15 1 1-15,-18 4-1 0,14 10 3 16,-14-5-3-16,-9 14 0 16,0 2 6-16,0 0-9 15,0 0 3-15,0 0-15 16,0 18 9-16,9 5 1 16,1 4 5-16,-1-11-1 15,0-4 5-15,-9 0-4 16,14-12 0-16,-5 0 3 15,0 0 0-15,18 0-1 16,5-25-2-16,5-8 4 16,4 7 4-16,0 2-8 15,-22 10 0-15,-10 8 1 0,9 6-11 16,-4 0 10-16,4 6 0 16,1 20-3-16,3 6 4 15,-3-1-1-15,8-5 0 16,-4-4 0-16,5-5-7 15,4-1 7-15,-5-5-3 16,-9-6-55-16,5-3-165 16,-4-2-147-16</inkml:trace>
  <inkml:trace contextRef="#ctx0" brushRef="#br0" timeOffset="15242">4848 4910 629 0,'0'0'188'0,"0"0"-58"16,0 0-25-16,0 0 18 15,0 0-3-15,-23-149-59 0,23 149-14 16,0 0-38-16,0 0 0 16,0 0-18-16,14 32 11 15,4 14-2-15,0 18 5 16,-8 8 3-16,3 14-1 16,-13 2-7-16,0-1 3 15,0-15-6-15,9-10 4 16,10-21-1-16,-10-15 0 15,0-11 2-15,0-12-6 16,5-3 4-16,-5-3-12 16,0-26 8-16,-9-14 0 15,0-5 4-15,0-2 2 0,-41 2 7 16,-18 3-10 0,-10 5 1-16,-9 8 0 0,9 14-2 15,10 0 2-15,18 10 0 16,22 8 0-16,10 0-1 15,9 0-6-15,0 0 4 16,0 11 3-16,51 10-7 16,8-7 9-16,19-2-2 15,18-6 5-15,-4-6 2 16,-5 0-2-16,-10-6 2 16,-17-8-2-16,-10 2 28 15,-18-6-17-15,-13 9 21 16,-19-2 0-16,0 8-23 0,0 3 19 15,0-3-24 1,0 3-5-16,0 0-3 0,0 0-1 16,18 12-14-16,5 20 11 15,4 14 5-15,5 4-6 16,-4 2 4-16,13 2 0 16,-14-11-3-16,15 3 4 15,-6-8-1-15,5-3 0 16,-13-15 8-16,-14-2-7 15,-5-12-1-15,-9-6 0 16,0 0-6-16,-23 0 6 16,-14-12-5-16,-13-14 2 0,0-12 4 15,22-3-4 1,19-2 3-16,9-2 0 0,0-1-6 16,27-1 6-16,24 7 0 15,17 2-1-15,1 8-1 16,-19 10-2-16,1 11 4 15,-33 4 0-15,0 5-9 16,-8 0 2-16,3 0 6 16,6 5-1-16,-1 24-3 15,-9 3 2-15,14 6 3 16,-5 6 0-16,1-12-4 16,-10 1 6-16,14-7-2 15,-5-6 0-15,9-2 6 16,-4-10-9-16,5-2 3 15,13-6 0-15,9 0 8 0,-13-14-6 16,4-16 3 0,-13-4 5-16,4-4-8 0,-32-2 13 15,9-2-12-15,-9 7-2 16,0 11 17-16,0 10-18 16,0 8 11-16,0 6-5 15,0 0 0-15,0 0-12 16,0 26-9-16,0 18 15 15,0 7-6-15,27-3 7 16,5-5-1-16,9-4 0 16,-4-13 7-16,13-5-11 15,10-15 4-15,-1-6 0 0,-8 0 2 16,-5-15 4 0,-5-17-6-16,-14-5 5 0,-4-8 1 15,-23-7 2-15,0-1-8 16,0 1 3-16,-32 11 1 15,5 12 3-15,-5 17 3 16,22 9 7-16,1 3-14 16,0 9-6-16,0 35-12 15,9 8 15-15,0 12 1 16,0-5 3-16,27-8-4 16,24-6 0-16,8-4 4 15,1-18-10-15,8-8 6 16,1-15-35-16,0 0-20 0,-19 0-125 15,-32-15-186 1</inkml:trace>
  <inkml:trace contextRef="#ctx0" brushRef="#br0" timeOffset="15832">7787 5032 261 0,'0'0'343'0,"0"0"-224"15,0 0-12-15,0 0 2 0,0 0-17 16,0 0-52-16,-19-12-20 16,19 12 5-16,0 0-23 15,0 0 6-15,0 3-8 16,0 14 0-16,0-5 13 16,9-3-12-16,1-3 2 15,-1-6 39-15,14 0 7 16,-23 0 38-16,9-3-11 15,-9-15-48-15,0-2 17 16,0 0-21-16,0 8-15 16,0-2 2-16,-9 4-11 15,-5 10 0-15,5 0-6 0,-10 0-57 16,1 32-17-16,9 12-141 16,9 9-118-16</inkml:trace>
  <inkml:trace contextRef="#ctx0" brushRef="#br0" timeOffset="16031">8015 5493 502 0,'0'0'287'0,"0"0"-175"16,0 0 31-16,0 0-23 15,0 0-57-15,0 0-16 16,-100 119 44-16,4-54-23 0,-5-1-16 15,14 2-45 1,5-1-4-16,13-7-3 0,23-11 0 16,-13-9-87-16,17-12-238 15</inkml:trace>
  <inkml:trace contextRef="#ctx0" brushRef="#br0" timeOffset="16436">9160 4527 777 0,'0'0'152'15,"0"0"-7"-15,0 0-32 16,0 0-49-16,0 0-26 16,0 0-32-16,9 38 32 15,-9 23 49-15,-9 15-55 16,-32 17 31-16,-19 15-25 15,-9 12-29-15,-8 6 11 0,-15-1-15 16,-4-3-2-16,18-25-3 16,28-16 7-1,18-23-17-15,13-13-2 0,19-19-93 16,0-18-127-16,33-8-161 16</inkml:trace>
  <inkml:trace contextRef="#ctx0" brushRef="#br0" timeOffset="16755">9595 4532 819 0,'0'0'224'0,"0"0"-89"15,0 0 45-15,0 0-61 16,0 0-49-16,0 0-14 15,0-101-49-15,0 101 6 16,0 32-13-16,0 37 7 16,-32 28 10-16,-5 11-14 15,-13 14-1-15,-28 19 14 16,-14 4-9-16,-4 2-4 16,5-16-3-16,13-21 5 15,18-31-1-15,33-14-4 16,4-28-4-16,23-8 0 0,0-11-62 15,0-12-111 1,0-6-153-16,69-6-569 0</inkml:trace>
  <inkml:trace contextRef="#ctx0" brushRef="#br0" timeOffset="17352">10323 5358 1071 0,'0'0'136'16,"0"0"-7"-16,0 0-8 15,0 0-67-15,0 0-54 16,0 0 24-16,0 158 15 16,-28-74-26-16,-4 4 13 15,5 0-26-15,-6-4 14 16,6-2-14-16,9-9 10 16,-5-21-9-16,14-14-1 15,9-18 0-15,0-14-4 16,0-6 14-16,0 0-10 15,0-14 16-15,0-29-10 0,-9-28 6 16,9-16-12-16,-10-22 0 16,-13-10-4-1,5-15 12-15,9 3-8 0,9 0 0 16,0 22 5-16,18 25-8 16,14 17 3-16,-4 29 0 15,13 14-6-15,-4 16 1 16,13 3 5-16,10 5-3 15,8 0 5-15,1 31-13 16,-1 16 11-16,-8 17 0 16,-10 6-10-16,-18 9 14 15,-22-2-4-15,-10-4 0 0,-33-2-6 16,-44-7 1 0,-24-11-23-16,5-13-34 0,9-10-25 15,4-9-78-15,47-7-38 16,27-2-199-16</inkml:trace>
  <inkml:trace contextRef="#ctx0" brushRef="#br0" timeOffset="17854">10647 5312 820 0,'0'0'173'0,"0"0"-39"16,0 0 4-16,0 0-53 0,0 0 2 15,0 0-59 1,69-97-26-16,-28 97-2 0,10 27 6 16,-1 12-6-16,-4-2 0 15,-5 9 9-15,0 1-15 16,-13 3 6-16,-19-1 0 16,-9 1-4-16,0-6 8 15,0-4-4-15,-18-14 0 16,-1-11 6-16,-4-9-8 15,14-6 4-15,0 0-2 16,0-26 18-16,9-16-14 16,0-15-4-16,9-8 0 15,32-7 8-15,-13 7-12 16,13 13 4-16,-23 14 0 0,1 17-1 16,-10 10 7-16,4 11-6 15,-13 0 0-15,10 0-13 16,8 14 11-16,0 22 1 15,5 10 1-15,-14 1-6 16,10 2 12-16,-1 1-6 16,14-6 0-16,-14-12-7 15,5-12 4-15,-5-2-52 16,1-18-49-16,4 0 1 16,-23-6-20-16,0-32-40 15,0-6-42-15,0-11-221 16</inkml:trace>
  <inkml:trace contextRef="#ctx0" brushRef="#br0" timeOffset="18152">11142 4863 420 0,'0'0'162'16,"0"0"-43"-16,0 0 4 15,0 0-28-15,0 0-11 16,0 0-59-16,0-12-24 15,0 12-2-15,0 8-9 16,0 13 10-16,0 2 8 16,0-11-6-16,18-3 25 15,5-4-3-15,-14-5-1 16,10 0 30-16,-10 0-3 16,-9-8 30-16,0-18-40 0,0 2-3 15,0-2 5-15,0 0-17 16,0 6-14-16,-19 8-1 15,1 12-10-15,-14 0-13 16,14 0-10-16,-1 17-122 16,6 24-57-16,13 12-157 15</inkml:trace>
  <inkml:trace contextRef="#ctx0" brushRef="#br0" timeOffset="18988">11618 5281 870 0,'0'0'190'0,"0"0"-15"0,0 0-26 15,0 0-38-15,0 0-67 16,0 0 3-16,9-83-9 16,-9 83-34-16,0 0 7 15,0 0-11-15,0 10-6 16,9 24-3-16,0 10 16 15,10 8-7-15,4 1 0 16,-14-1 6-16,0-6-14 16,-9-7 8-16,0-17 0 0,9-6-2 15,-9-14 9 1,9-2-7-16,0 0 0 0,5 0 7 16,14-14 11-16,-10-18-7 15,23-9-9-15,-23 3 20 16,14 3-19-16,-13 3 10 15,-10 6-3-15,0 14-8 16,5-1 3-16,-14 13-5 16,0 0 0-16,9 0-3 15,0 0 0-15,9 0 0 16,1 16 3-16,-6 1 0 16,6 5-10-16,-19-6 10 15,18-4 0-15,-18-3-2 16,9-3 12-16,5-6-12 15,-14 0 2-15,9 0 0 0,0 0 3 16,10 0-3-16,-1-12 1 16,5-8 7-16,4-7-2 15,-18 4-6-15,14 0 0 16,-4 4 9-16,-10 8-14 16,0 5 5-16,5 6 0 15,4 0-4-15,0 0-4 16,14 4 4-16,-13 17 4 15,22-8 0-15,-14 5-10 16,1-3 8-16,4-4-10 16,9-3 12-16,-4-4-21 15,-5-4 21-15,4 0 0 16,-4 0 0-16,-13-18-3 16,-1-8 3-16,5-12 0 0,-14 3 3 15,-9-9 5-15,0 4-5 16,0 2-3-16,-9 8 4 15,-14 13-8-15,5 11 4 16,8 6-8-16,-8 0 3 16,-14 33-17-16,14 13 22 15,-1 1 0-15,19-4 2 16,0-4-9-16,28-6 7 16,41-5 0-16,18-9 0 15,22-6 9-15,10-7-9 16,-9-6 0-16,-41 0-33 15,-51-27-200-15,-27-23-1028 16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17.74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0 819 704 0,'0'0'217'16,"0"0"-77"-16,0 0-62 0,0 0-31 15,0 0 8-15,0 0-45 16,271-64 13-16,-194 56-23 16,1-2 12-16,-28 2-21 15,-22-1 9-15,-19-2-73 16,-9-4-70-16,0 0-165 16,-46 1-403-16</inkml:trace>
  <inkml:trace contextRef="#ctx0" brushRef="#br0" timeOffset="194">220 592 155 0,'0'0'510'0,"0"0"-366"0,0 0-10 15,0 0-27-15,0 0-42 16,0 0-42-16,0-9-15 16,0 44-4-16,0 12 53 0,0 8-6 15,0 4 3-15,0-1-43 16,0-9-7-1,0-5-1-15,9-9-3 0,0-9-100 16,-9-8-105-16,19-12-241 16</inkml:trace>
  <inkml:trace contextRef="#ctx0" brushRef="#br0" timeOffset="461">632 0 941 0,'0'0'184'0,"0"0"-41"16,0 0-1-16,0 0-41 16,0 0-75-16,0 0-7 15,128-3-12-15,-45 62 4 16,-6 13 28-16,-8 16-38 15,-9 3 16-15,-10 4 0 16,-32 7-7-16,-18 0 1 16,0 1-11-16,-9-2-1 15,-50 1-5-15,-33-3-160 16,-22-2-277-16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17.2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0 250 781 0,'0'0'117'0,"0"0"-55"16,0 0 96-16,0 0-33 16,0 0-83-16,0 0 8 15,68-58-35-15,-17 40-10 16,8 7 9-16,19-1-6 16,-9 4-8-16,22-2 0 15,-22 5-5-15,0-1-49 0,-28-2-218 16,-23-1-232-1</inkml:trace>
  <inkml:trace contextRef="#ctx0" brushRef="#br0" timeOffset="249">357 0 603 0,'0'0'275'0,"0"0"-145"16,0 0-25-16,0 0 11 15,0 0-85-15,0 0-13 16,-9 46 21-16,9 13-1 16,0 5 17-16,0 5-23 15,0-4-29-15,9-3 12 16,0-2-10-16,9-10-5 0,-9-7 0 16,14-11-118-16,5-14-118 15,13-12-143-15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19.5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131 173 637 0,'0'0'202'0,"0"0"-58"15,0 0-28-15,0 0 23 16,0 0-26-16,0 0-51 16,101-96 19-16,-101 81-48 15,0 1-2-15,0-2 3 16,0 5-34-16,0 4 14 16,-18 0-14-16,-5 4 3 15,-5 3-12-15,-13 0 0 16,14 0 9-16,-15 3-18 0,15 15 28 15,18-3-10-15,-5-4 0 16,14 3-3-16,0 8-7 16,0-4 10-16,41 13 0 15,0-3-6-15,5 5 15 16,-5-1-9-16,1 2 0 16,-15 2 3-16,-9-1-7 15,-4 3 4-15,-14-4 0 16,0 2-8-16,0-4 14 15,-32-4-6-15,5-4 0 16,-6-6 2-16,6-4-17 16,-5-5 5-16,23-6-6 15,9 0 1-15,0-3 16 16,0 0-1-16,0 0 0 16,0 0-5-16,0 0-3 0,0 0 8 15,0 0-1-15,9 0-9 16,14 9-1-16,-5 16-1 15,-9 23 7-15,-9 10-1 16,0 17 2-16,0 4 4 16,-18 7 0-16,-14 1 22 15,5-6-22-15,-6-2 21 16,24-9-4-16,9-12-16 16,0-8 20-16,0-12-21 15,0-6 0-15,42-12 5 16,-15 1 2-16,14-7-7 15,-4-11 3-15,22-3 7 0,1 0-5 16,-1 0-5-16,1-20-51 16,-10-4-65-16,-9-4-191 15,-4-8-120-15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1.3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74 259 729 0,'0'0'231'16,"0"0"-7"-16,0 0-21 0,0 0-49 16,0 0-61-16,0 0 4 15,9-90-84-15,-9 90 2 16,0 18-15-16,0 22 4 15,14 13 9-15,-5 2-11 0,0 4 0 16,-9-1 4-16,0 9 9 16,0-5-15-16,0-2 0 15,0-7 12-15,0-18-18 16,0-8 6-16,0-16 0 16,0-11 0-16,0 0 9 15,0 0-9-15,0-11 14 16,0-31-11-16,-9-13 12 15,-14-15-15-15,5-6 0 16,0 1-5-16,-5-7 6 16,14 2-1-16,0 7 0 15,9 7 11-15,0 13-16 16,0 15 5-16,32 15-1 0,4 9-15 16,24 14 11-16,-1 0 4 15,19 0-8-15,-9 35 2 16,-19 3 0-16,-9 6 6 15,-13-1-22-15,-19 1 18 16,-9 2-17-16,0 1-13 16,-9 5-28-16,-60 1-99 15,-18 0-59-15,-4-4-130 16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0.6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77 101 476 0,'0'0'467'0,"0"0"-295"16,0 0-27-16,0 0 28 16,0 0-82-16,0 0-38 15,-10-97 0-15,10 97-42 0,0 0 18 16,0 0-29-16,-9 0-26 16,-4 36 25-16,-6 14 0 15,1 14 1-15,18 6 0 16,0-1 12-16,0-4-12 15,27-10 0-15,33-13 2 16,-1-19-3-16,1-15 1 16,9-8 0-16,-10 0 10 15,-9-18-1-15,-13-14 1 16,-5-8 8-16,-23-10-15 16,-9-5 27-16,0-4-29 15,-27-1 4-15,-46 4-3 16,4 6 7-16,0 16-9 0,10 13 0 15,31 12-37 1,10 9-40-16,-5 0-154 0,14 17-109 16,9 10-195-16</inkml:trace>
  <inkml:trace contextRef="#ctx0" brushRef="#br0" timeOffset="189">617 95 565 0,'0'0'399'0,"0"0"-209"16,0 0 3-16,0 0-55 16,0 0-41-16,0 0-95 15,23-9 3-15,-23 9-5 16,0 0-128-16,0 12-159 16,9 6-94-16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0.1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345 257 651 0,'0'0'220'0,"0"0"-94"15,0 0 4-15,27-161-6 16,-27 132-18-16,0 6-32 16,0 2-36-16,-9 10 14 15,-19 2-33-15,-4 7-11 16,5 2-7-16,9 0-1 0,-14 0 0 15,13 2-2 1,-4 18 5-16,14 7-15 0,9-4 12 16,0 10 0-16,0-1-7 15,9 6 17-15,42 2-10 16,-1 7 0 0,10-1 8-16,-1 7-20 0,1-1 12 15,-10 1 0-15,-13 0-8 16,-5-7 19-16,-23-5-11 15,-9-3 0-15,0-6-8 16,-9-3 2-16,-42-5 6 16,-40-7 0-16,-5-6 1 15,9-7 2-15,-14-4-6 0,32 0-11 16,19 0-86 0,22-12 24-16,28-12-69 15,0-13-49-15,97-25-170 0</inkml:trace>
  <inkml:trace contextRef="#ctx0" brushRef="#br0" timeOffset="202">798 356 663 0,'0'0'223'0,"0"0"-53"16,0 0-30-16,0 0-15 15,0 0-68-15,0 0-57 0,9-3-1 16,-9 3-67-1,0 12-161-15,9 5-181 0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1.8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302 379 493 0,'0'0'238'0,"0"0"-77"16,0 0 2-16,0 0-19 15,0 0-36-15,0-157-30 16,-9 148 28-16,9 5-66 16,-9 4 5-16,-14 4-33 15,-14 46 11-15,-4 25-20 16,-9 22-3-16,13 13 2 16,5 7 12-16,5 2-6 15,4 1-8-15,14-6 0 16,9-6 16-16,0-12-26 15,41-20 10-15,46-29-83 16,32-37-92-16,27-10-153 0,5-40-451 16</inkml:trace>
  <inkml:trace contextRef="#ctx0" brushRef="#br0" timeOffset="618">874 671 824 0,'0'0'173'15,"0"0"-43"-15,0 0 39 16,0 0-41-16,0 0-33 16,0 0-39-16,-50-76-54 15,50 79 1-15,0 35-3 16,0 20 0-16,0 9 9 16,0 10-2-16,0-2-7 15,0-2 1-15,0 0 13 0,0-15-16 16,0-8 2-16,0-15-15 15,0-15-5-15,0-11-74 16,0-9 11-16,0 0 19 16,-9 0 8-16,0-26 39 15,-23-15-27-15,13-6 26 16,-8 1 10-16,-14 8 8 16,13 9 0-16,5 11 6 15,5 12 1-15,9 4 2 16,9 2-7-16,0 0 3 0,0 22-5 15,9 5 0 1,50-10 0-16,19-11 19 0,23-6-14 16,18 0 23-16,-14-32 19 15,-13 0-12-15,-23 0 17 16,-19 0-24-16,-23-3 15 16,-18 0 28-16,1-7-43 15,-10 2 15-15,0 5-9 16,-10 3-26-16,-8 15 33 15,9 5-35-15,9 9-2 16,-9 3-1-16,9 0-3 16,0 6-3-16,0 36-9 15,-14 15 12-15,14 13-3 16,0-3 3-16,0-2 0 16,0-8-8-16,0-3 5 0,0-11-37 15,0-5-67-15,0-12-59 16,0-12-33-16,0-10-33 15,23-4 10-15,-5 0 49 16,10-21-186-16</inkml:trace>
  <inkml:trace contextRef="#ctx0" brushRef="#br0" timeOffset="1662">1437 1082 318 0,'0'0'236'16,"0"0"-90"-16,0 0-4 16,0 0-37-16,0 0-6 15,0 0-20-15,9-84-48 16,-9 84 12-16,10-6-31 15,8-6-3-15,5 0 8 0,-5-8-9 16,0 1-6-16,5-3 19 16,-4-4-11-16,-10 0 27 15,-9 2-5-15,0-2-2 16,0 2 18-16,0 4-35 16,0 0 12-16,0 8-1 15,0 4-22-15,-9 6 24 16,-1 2-26-16,-8 0-22 15,4 28 17-15,-13 18 5 16,18 7 0-16,0 5 0 16,9-2 11-16,0-4-13 15,27-8 2-15,33-9 0 16,-1-15-1-16,19-20 4 0,23 0-3 16,-5-6 2-1,-5-28 9-15,-13-4-9 0,-18-6-2 16,-19-5 4-16,-14-4-1 15,-8-9-1-15,-10-4-2 16,-9-5 18-16,0-1-14 16,-19 1 32-1,-8 7-10-15,4 18-21 0,5 16 29 16,9 20-27-16,9 10-3 16,-9 0-4-16,-14 28-23 15,13 45 19-15,-17 23-7 16,4 12 22-16,5-3-16 0,18-6 5 15,0-5 0 1,0-13-4-16,32-11 14 0,27-20-10 16,28-24 0-16,0-23 6 15,23-3 6-15,-9-29-12 16,-14-23 0-16,-19-10 10 16,-17-11 3-16,-1-2-12 15,-31-10-1-15,-1-6 8 16,-18 1-4-16,0 8-2 15,0 12-2-15,-18 24 37 16,-1 14-35-16,10 17 14 16,-5 12-16-16,14 3 16 15,-9 0-35-15,-9 14 15 16,-14 42 3-16,-14 23-18 16,5 11 29-16,13-3-10 15,15 2 0-15,13-14 8 0,0-4-16 16,13-8 8-16,24-7 0 15,13-10-4-15,1-14 8 16,-1-8-4-16,-4-19 0 16,-5-5 9-16,9 0-7 15,1-5-2-15,-15-25 0 16,6-4-1-16,-15-2 13 16,5 2-12-16,-32 1 0 15,9 10 10-15,-9 8-9 16,0 10-1-16,0 5 0 15,0 0-11-15,0 0 7 0,0 5-4 16,0 28 0-16,0 7 8 16,0-2 1-16,0-8-1 15,19-7 0-15,22-8-2 16,9-6 10-16,5-9-8 16,4 0 0-16,-8-7 12 15,-10-16-6-15,-13-9-6 16,-19-5 0-16,-9-14 4 15,0 2 1-15,-55 0-5 16,-37 7 0-16,5 10 0 16,-13 15-10-16,31 14 9 15,9 3-52-15,24 9-92 16,22 23-150-16,14-3-89 16</inkml:trace>
  <inkml:trace contextRef="#ctx0" brushRef="#br0" timeOffset="3513">3744 219 489 0,'0'0'196'16,"0"0"-35"-16,0 0-47 15,0 0 8-15,0 0-40 16,0 0-16-16,-59-100 19 15,59 100-69-15,0 0 13 16,0 0-29-16,0 10-1 16,0 18-8-16,14 5 10 15,-14-1-1-15,9 0 0 16,-9-3 12-16,0 0-22 16,0-9 10-16,0-2-96 15,0-9-17-15,9-3-39 16,9-6-28-16,14 0 2 0,5 0-169 15,4-21 65 1,-4-11 282-16,4-6 27 0,-9-3 128 16,-5 1 14-16,-27 2 26 15,10 8-54-15,-10 10-17 16,0 11-4-16,0 6-22 16,0 3-58-16,0 0-15 15,0 3-25-15,0 24 0 16,0 12-4-16,0 6 12 15,0 2-6-15,0 3-2 16,18-7 9-16,-4-5-18 16,-5-9-256-16</inkml:trace>
  <inkml:trace contextRef="#ctx0" brushRef="#br0" timeOffset="4337">677 47 747 0,'0'0'143'15,"0"0"-19"-15,0 0-18 16,0 0 10-16,0 0-65 15,0 0 5-15,0-47-45 16,0 47-6-16,0 6-10 0,0 23-8 16,0 7 13-16,0-5-2 15,0-4 16-15,0-5-14 16,0 0 0-16,0-11 4 16,0-2-4-16,28-7 0 15,-5-2 0-15,-5 0 6 16,10 0 6-16,-6-8-12 15,-3-17 0-15,13 3 8 16,-23 0-6-16,0 0-2 16,-9 5 0-16,0 11-4 0,0 4 14 15,0 2-10 1,0 0 0-16,0 0-23 0,9 28 21 16,-9 17-7-16,9 10 9 15,1 3-8-15,13 0-8 16,13-4-238-16,5-9-586 15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6.8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4 767 0,'0'0'154'16,"0"0"-37"-16,0 0-12 15,0 0-29-15,0 0 30 16,0 0-83-16,18-32-17 16,24 87 16-16,-1 33-17 0,5 22 34 15,-5 19 16 1,9 14-45-16,-22 0 20 0,13 0-30 16,-23-6 0-16,-9-5-2 15,-9-1 2 1,-87-6-56-16,-73-9-339 0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8.0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229 37 514 0,'0'0'421'16,"0"0"-329"-16,0 0-16 0,0 0 13 16,0 0-4-16,0 0-80 15,-9-33 4-15,18 33-9 16,33 0 6-16,12 0-10 15,-3 0 4-15,-10 0 0 16,-4 16-8-16,-14 7 10 16,-14 13-2-16,-9 4 0 15,0 9 5-15,0 1-3 16,-19 3-2-16,-13-4 0 16,14-5-4-16,0-7 10 15,18-4-6-15,0-10 0 16,0-8 6-16,0-7-10 15,0-4 4-15,0-4 0 0,0 0 13 16,0 0-12-16,27 0 21 16,14-24 20-16,5 4-37 15,-14 5 45-15,-14 7-17 16,-18 2-1-16,0 6 25 16,0 0-37-16,0 0 13 15,0 0-20-15,0 0-2 16,0 0-22-16,0 12 3 15,0 25 8-15,19 13-7 16,13 17 13-16,-14 3-6 16,5 8 1-16,-5 7 9 15,-8 3 2-15,-1-3-12 0,-9-10 0 16,0-7 10-16,0-10-4 16,0-9-6-16,-9-5 11 15,-10-6-5-15,-13-9 20 16,14-8-11-16,-14-10-12 15,-14-2 15-15,-13-3-11 16,-10-6-6-16,0 0-1 16,1-3-10-16,-15-18-28 15,14-2-80-15,1-6-130 16,17-5-126-16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03.9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9906 1755 378 0,'0'0'219'0,"0"0"-84"15,0 0-15-15,0 0-10 16,0 0-51-16,0 0-23 16,-60-85 5-16,60 85-38 15,0 0-6-15,0 24-1 16,0 14 4-16,0-3-6 15,32-4 6-15,19-7 0 0,-6-10-1 16,6-8 11-16,-10-6-10 16,-4 0 7-16,-15-8-2 15,-3-18 29-15,-19-4 13 16,0 1-16-16,0 3 19 16,-28 0-47-16,-31 8 1 15,8 6-4-15,10 6-14 16,5 6 7-16,4 4-59 15,22 33-88-15,10 16-115 16</inkml:trace>
  <inkml:trace contextRef="#ctx0" brushRef="#br0" timeOffset="958">12245 2274 732 0,'0'0'222'0,"0"0"-73"0,0 0-4 16,0 0 23-16,0 0-78 15,0 0-47-15,41-87-19 16,-41 87-23-16,0 0-2 16,0 0-35-16,0 11-167 15,0 18-48-15,0 3-135 16</inkml:trace>
  <inkml:trace contextRef="#ctx0" brushRef="#br0" timeOffset="1163">12501 2505 572 0,'0'0'136'16,"0"0"39"-16,0 0-3 15,0 0-29-15,-59 148-52 16,22-104-3-16,-23 5-53 15,-8-2-22-15,-15 0-9 16,6-3-4-16,17-9-36 16,10-9-187-16,31-14-206 15</inkml:trace>
  <inkml:trace contextRef="#ctx0" brushRef="#br0" timeOffset="1427">13412 2131 969 0,'0'0'179'0,"0"0"-39"16,0 0 19-16,0 0-97 16,0 0-24-16,0 0-38 15,0 18 10-15,0 20-12 0,-14 6 2 16,14 2 0-1,0 1 4-15,0 5 10 0,0-8-14 16,0-4 0-16,23-4-8 16,5-13 7-16,13-11-106 15,-5-12-80-15,6 0-13 16,-15-17-175-16</inkml:trace>
  <inkml:trace contextRef="#ctx0" brushRef="#br0" timeOffset="1792">13352 1749 583 0,'0'0'204'0,"0"0"-37"0,0 0-10 16,0 0-58-1,0 0-10-15,0 0-30 0,-59-99-22 16,59 99-23-16,0 0-14 15,-14 6-13-15,14 23 7 16,-9 9 6-16,9 3 4 16,0-9-4-16,0-6 0 15,41-6 3-15,0-5 8 16,19-9-11-16,-5-6 4 16,-5 0 5-16,-9 0 4 15,-22-18-13-15,-10-5 3 16,-9-13 24-16,0 2-25 0,0-1 7 15,-46 6-9-15,-4 8-5 16,9 15 0-16,4 6-14 16,-4 12-111-16,0 32-79 15,4 21-80-15</inkml:trace>
  <inkml:trace contextRef="#ctx0" brushRef="#br0" timeOffset="2126">14071 2026 752 0,'0'0'185'0,"0"0"-67"0,0 0-25 15,0 0 19-15,0 0-60 16,0 0-30-16,60-47-4 15,-60 47-8-15,-10 30-10 16,-49 13 28-16,-10 15-6 16,-22 7 13-16,-5-1-29 15,18-3-5-15,5-5 4 16,45-12 5-16,19-10-10 16,9-4 0-16,0-6 4 15,37-6-5-15,36-5 1 0,23-10 0 16,23-3-3-1,9 0-2-15,-9 0-75 0,-23-8-139 16,-13-13-199-16</inkml:trace>
  <inkml:trace contextRef="#ctx0" brushRef="#br0" timeOffset="-319">9947 2245 644 0,'0'0'181'0,"0"0"-54"15,0 0-9-15,0 0-21 16,0 0 24-16,0 0-41 16,0-119-40-16,0 115 24 15,0 4-32-15,0 0-17 16,0 0 1-16,0 6-16 16,0 32 0-16,-9 15-9 15,0 5 21-15,9 0-9 16,0-6-3-16,0-5 0 15,9-9-2-15,18-9 6 16,14-8-4-16,-4-11 0 16,4-10-11-16,-9 0 8 15,-4 0-73-15,-10-27-65 16,-18-14-68-16,0-11-70 16,0-10-158-16</inkml:trace>
  <inkml:trace contextRef="#ctx0" brushRef="#br0" timeOffset="245">10341 2265 704 0,'0'0'152'16,"0"0"-55"-16,0 0 4 15,0 0-77-15,0 0-23 16,0 0 4-16,288-29 1 16,-210 24-6-16,-10 1 0 15,-17 2-10-15,-33 2-13 16,-18 0-109-16,0 0-54 0,0 0-11 15,-41 14-235-15</inkml:trace>
  <inkml:trace contextRef="#ctx0" brushRef="#br0" timeOffset="377">10418 2370 274 0,'0'0'181'0,"0"0"-50"0,0 0-33 16,0 0-66-16,0 0-12 15,0 0 48-15,151 36-33 16,-54-36-18-16,12 0-9 15,-22 0-3-15,-4 0-10 16,-24 0-114-16,-22 0-378 16</inkml:trace>
  <inkml:trace contextRef="#ctx0" brushRef="#br0" timeOffset="771">11320 2215 596 0,'0'0'150'0,"0"0"-13"0,0 0-1 16,0 0-61-16,0 0 15 16,0 0-14-16,-32-61-34 15,14 61 17-15,-5 0-54 16,-5 6-2-16,-4 27-3 16,5 5 10-16,9 2-10 15,18 1 0-15,0 0 6 16,0-7-10-16,36-4 4 15,15-9 0-15,17-13 8 0,10-8 2 16,4 0-5-16,-4 0 0 16,-9-20 3-16,-28-10 12 15,-4-2-1-15,-28-2 21 16,-9-10 26-16,0 0-53 16,-28-3 11-16,-22 4-21 15,0 11 11-15,13 8-21 16,-4 10 7-16,4 14-20 15,5 0-1-15,-9 9-144 16,14 26-81-16,8 3-90 16</inkml:trace>
  <inkml:trace contextRef="#ctx0" brushRef="#br0" timeOffset="3567">16822 2110 786 0,'0'0'199'16,"0"0"-65"-16,0 0 10 15,0 0-3-15,0 0-67 16,0 0-2-16,0-90-35 16,0 90-35-16,0 9-4 0,0 25-2 15,0 11 4-15,0 1 6 16,0 4 7-16,0-3-13 15,0-7 0-15,23-1 6 16,5-11-12-16,4-7 6 16,-5-6-8-16,5-9 0 15,5-6-110-15,-5 0-41 16,-14-13-78-16,-9-27-126 16</inkml:trace>
  <inkml:trace contextRef="#ctx0" brushRef="#br0" timeOffset="3854">16932 1713 618 0,'0'0'185'0,"0"0"-45"15,0 0-15-15,0 0-3 16,0 0-68-16,0 0-13 16,-69-52-41-16,69 58 0 15,0 15-14-15,0 4 25 16,0 0-11-16,28-11 0 15,4 4 5-15,-5-12 7 16,15-6-10-16,-10 0 0 16,-14 0 22-16,0-24-22 0,-18-2 7 15,0-3 2 1,0 2-2-16,-27 5-18 0,-14 9 4 16,-1 13-7-16,6 0-34 15,13 15-111-15,14 35-102 16,9 10-611-16</inkml:trace>
  <inkml:trace contextRef="#ctx0" brushRef="#br0" timeOffset="4092">17257 2178 742 0,'0'0'200'15,"0"0"-95"1,0 0 11-16,0 0-11 0,0 0-88 16,0 0-12-16,151-68 3 15,-73 57 0-15,-9 0-2 16,-1-5-6-16,-17 5 0 16,-24 0-12-16,-18-4-59 15,-9 3-119-15,0 3-110 16</inkml:trace>
  <inkml:trace contextRef="#ctx0" brushRef="#br0" timeOffset="4278">17454 1946 526 0,'0'0'220'0,"0"0"-50"0,0 0-41 16,0 0 10-16,0 0-57 0,0 0-46 15,-28-13-16 1,28 44-11-16,-9 14 3 0,0 4 15 15,9 3-26-15,0-2 11 16,0 0-12-16,0-7-4 16,0 0-13-16,9-12-246 15,28-14-204-15</inkml:trace>
  <inkml:trace contextRef="#ctx0" brushRef="#br0" timeOffset="4523">17930 2014 122 0,'0'0'797'0,"0"0"-704"16,0 0 4-16,0 0-29 16,0 0-39-16,0 0-16 15,238-46-4-15,-179 46-9 16,-4 0 0-16,-13-4 10 15,-10 4-24-15,-23-5-18 16,-9-1-122-16,0 0-65 16,0-6-166-16</inkml:trace>
  <inkml:trace contextRef="#ctx0" brushRef="#br0" timeOffset="4689">18186 1825 505 0,'0'0'183'0,"0"0"-5"0,0 0-22 16,0 0-55-16,0 0 4 15,0 0-53-15,0-39-40 16,0 72-6-16,0 17 1 16,0 8-6-16,0 5 2 15,-9 3 5-15,0-2-16 16,-14-6-34-16,5-9-152 16,18-11-245-16</inkml:trace>
  <inkml:trace contextRef="#ctx0" brushRef="#br0" timeOffset="4954">18520 1300 862 0,'0'0'229'0,"0"0"-88"16,0 0-9-16,0 0-41 15,0 0-81-15,0 0 11 16,197 93 10-16,-96-2 1 16,-14 16 7-16,-18 13-35 15,-28 3 11-15,-41-4-15 16,0-5 8-16,-60-3-15 16,-50-3 7-16,-27-7-64 0,-19-13-226 15,-13-12-773 1</inkml:trace>
  <inkml:trace contextRef="#ctx0" brushRef="#br0" timeOffset="2789">14730 2157 820 0,'0'0'132'15,"0"0"25"-15,0 0-25 16,0 0-18-16,0 0-40 0,0 0-37 16,-27-87 24-16,27 69-45 15,0 3-5-15,9 4 11 16,9 5-16-16,5 6-6 15,-5 0 0-15,10 0 4 16,-5 32-13-16,-5 12 9 16,0 6 0-16,-18 2-7 15,14 1 15-15,-14-7-8 16,0-5 0-16,0-9 6 16,0-6-10-16,0-14 4 15,9-5 0-15,-9-5-5 16,0-2 12-16,10 0-7 15,8 0 5-15,0-23 2 0,14-10-2 16,-4 2-5-16,4-2 0 16,-5 10-3-16,5 6 4 15,-14 7-1-15,-8 10 0 16,-1 0-5-16,5 0-1 16,-5 0 5-16,9 6 1 15,0 6-9-15,-4 0 9 16,4-1 0-16,-8 1 0 15,-1-3 10-15,0-4-12 16,0-1 2-16,5-4 0 16,-14 0-1-16,18 0 3 15,9-4-2-15,6-24 6 16,-6-7 4-16,14-1-9 16,-23 2-1-16,5 10 6 0,-4 10-11 15,-10 7 5-15,0 7 0 16,0 0-5-16,14 0-5 15,-5 28 10-15,1 9 0 16,13-2 1-16,-14 0-15 16,14-3-7-16,-14-5-130 15,10-13-119-15,-19-5-122 16</inkml:trace>
  <inkml:trace contextRef="#ctx0" brushRef="#br0" timeOffset="2955">15865 2136 549 0,'0'0'313'0,"0"0"-167"16,0 0-4-16,0 0-9 16,0 0-57-16,0 0-35 15,23-142-36-15,-23 142-10 16,0 3-28-16,0 29-176 16,0 11-63-16</inkml:trace>
  <inkml:trace contextRef="#ctx0" brushRef="#br0" timeOffset="3132">15985 2484 660 0,'0'0'111'16,"0"0"90"-16,0 0-54 15,0 0-11-15,-69 163-33 0,9-113-96 16,-8 3 6-16,-1-7-13 15,0-8 0-15,10-6-48 16,9-11-193-16,22-13-360 16</inkml:trace>
  <inkml:trace contextRef="#ctx0" brushRef="#br1" timeOffset="-15606">485 604 852 0,'0'0'193'0,"0"0"-27"15,0 0-24-15,0 0-38 16,0 0-11-16,0 0-58 16,-23-73-20-16,23 84-13 15,0 35 9-15,0 25-11 16,0 16 10-16,0 6-6 16,0-3 10-16,10 0-14 15,-10-5 0-15,13-9 5 16,-3-5-5-16,-10-17-7 15,0-10-58-15,0-17-108 16,0-16-75-16,0-11-31 16,0 0 7-16,-10 0-167 15</inkml:trace>
  <inkml:trace contextRef="#ctx0" brushRef="#br1" timeOffset="-15321">197 604 588 0,'0'0'113'0,"0"0"17"16,-146-197 21-16,113 133-42 16,15 1-12-16,18-2-21 15,0 6-17-15,18 11-9 16,51 3-31-16,32 13 3 16,18 14-20-16,9 16 0 15,0 2-2-15,-9 18 0 0,-23 31 0 16,-18 18-3-1,-18 14-1-15,-28 4 4 16,-32 3 0-16,0-4 1 0,-42-5-7 16,-17-6 6-16,-19-6-27 15,-9-9-65-15,19-6-82 16,-6-14-58-16,47-8-228 16</inkml:trace>
  <inkml:trace contextRef="#ctx0" brushRef="#br1" timeOffset="-12892">984 985 715 0,'0'0'211'0,"0"0"-70"0,0 0-37 16,0 0 4-16,0 0-48 15,0 0-26-15,23-99-25 16,14 99-9-16,13 6-2 15,19 29 1-15,-1 12 2 16,1 8-6-16,4 0 5 16,-18-3 0-16,-4-2-3 15,-42-3 2-15,-9-3-6 16,0-5-16-16,-37 0-36 16,-41-7-17-16,-13-5-21 15,13-13 29-15,28-14 49 16,31 0 19-16,19-17 9 15,0-36 2-15,28-14-9 16,40-18 24-16,24-5-11 0,-5 5-1 16,5 13 10-16,-15 16-4 15,-26 19 18-15,-24 16 13 16,-9 12-9-16,-4 7 1 16,-14 2-27-16,0 0-13 15,0 0-3-15,0 8-1 16,0 23 1-16,0 14 13 15,0 8-12-15,0-1 9 16,0-2-10-16,0-1 0 16,28-11 2-16,-1-9-2 15,14-12 0-15,-9-8-2 16,-13-9 9-16,8 0-4 16,-4 0-1-16,-14-29-2 0,0-9 14 15,1-2-13 1,-10-7 5-16,0-3 15 0,-10 0-7 15,-31 9 35-15,5 7-21 16,-6 10-13-16,1 12 17 16,5 12-28-16,3 0-3 15,6 16-2-15,9 24-5 16,4 9 6-16,14 5 0 16,0-2-9-16,50-9 3 15,10-7-28-15,-1-19 5 16,10-11 16-16,-9-6 3 15,-1-3 10-15,1-38 0 0,-1-13 1 16,-9-11 8-16,-4-12-8 16,-14-4 2-16,-23-4 30 15,-9-3-15-15,0 4 22 16,0 15 2-16,-18 16-25 16,-14 24 30-16,14 14-22 15,-1 12-11-15,19 3 2 16,0 0-9-16,-9 6-14 15,-4 40 2-15,13 28 5 16,0 25 7-16,0 9-7 16,0 5 0-16,22-1-2 15,15-11 2-15,-5-13-1 16,5-21-11-16,-5-18-20 0,-5-23 14 16,-18-10-10-1,5-13 23-15,-14-3 0 0,0 0 10 16,0-24 5-16,9-20-8 15,0-15 5-15,10-4-3 16,13 7-4-16,-5 18 0 16,5 15-4-16,-13 17 5 15,-1 6-2-15,23 0 0 16,0 15-7-16,5 17 3 16,-5 8 2-16,-22 4-3 15,3 3 2-15,-3 0-22 16,-19-10-1-16,0-5 10 0,0-8-7 15,-32-6 22 1,4-7-5-16,-31-8 7 0,8-3 6 16,-8 0-3-16,22 0-3 15,-4 0 0-15,14-8 8 16,4 2-8-16,14 2 0 16,9 2 0-16,-10 2 1 15,10 0-1-15,0 0-6 16,0 0-9-16,19 0-18 15,31 0 33-15,19 0-9 16,-1 0 9-16,10 0-4 16,5-30 4-16,-6-11 0 15,1-14 6-15,0-6-3 0,-18-12 13 16,-10 1 10 0,-9-8-7-16,-23-4 15 0,-18-7-17 15,0 4 5-15,0 5 17 16,-41 9-31-16,-5 19 21 15,-4 12-14-15,9 19-11 16,13 14 18-16,19 3-22 16,0 6 0-16,-5 12-2 15,5 46-17-15,0 27 19 16,9 23 0-16,0 0 7 16,0-2-13-16,18-11 6 15,33-8 0-15,-1-14-4 16,10-12-20-16,-1-17 3 0,-9-18-11 15,5-8 15-15,-4-18 12 16,-19 0-1-16,4 0 6 16,-13-26-1-16,-14-10 12 15,1-7-11-15,-10-3 3 16,0-4-2-16,0 1 26 16,-10-1-17-16,-22 14 3 15,5 10 19-15,9 15-30 16,-5 5 18-16,23 6-20 15,0 0-6-15,0 21 5 16,0 24-16-16,0 14 17 16,23 1-1-16,4-3 6 15,14-8-5-15,5-10 0 16,4-13-6-16,1-9-1 0,-10-8 0 16,-4-9 7-16,-5 0-8 15,-14 0 17-15,14-18-6 16,-5-20-2-16,1-5 5 15,-5-10-4-15,-5-2-2 16,14 5 0-16,-23 10 2 16,10 13 4-16,-19 12-6 15,9 12 0-15,0 3 7 16,-9 0-19-16,9 9 7 16,14 27 4-16,-5 4-7 15,1-2 11-15,3-3-3 16,6-5 0-16,-19-10 4 0,14-8-7 15,-14-6 3 1,9-6 0-16,-8 0-5 0,-1 0 9 16,23-4-4-16,-14-22 2 15,5-3 4-15,4-11-2 16,1-7-4-16,4 2 0 16,-5 10-1-16,-4 16 2 15,-14 7-1-15,-9 9 1 16,10 3 0-16,-10 0-2 15,9 6-8-15,0 20 9 16,0 6-4-16,14 0 4 16,-5-5 0-16,-9-10-2 15,14-6 5-15,-14-5-3 16,1-6 0-16,-1 0 0 16,0 0 3-16,0-26-2 0,23-12-1 15,-14-3 3-15,14-5 4 16,-4 1-7-16,4 10 0 15,-14 15 4-15,-9 8-8 16,1 12 4-16,-10 0-7 16,9 0 7-16,14 24-12 15,4 8 12-15,5 3 0 16,14-5 3-16,4-8-7 16,10-7 4-16,-1-12 0 15,-8-3-1-15,-15 0 9 16,15-26-8-16,-10-16 6 15,-5-3-5-15,6-17 14 0,-1-5-14 16,-23 0 5-16,-9 3 17 16,-9 12-19-16,0 10 14 15,-9 16 5-15,-9 10-20 16,4 12 2-16,-13 4-5 16,8 6-2-16,-13 32-8 15,14 8 15-15,9 7-5 16,9-4 0-16,0-2 2 15,27-1-8-15,24-2 6 16,-1-3 0-16,0 0-7 16,-4 0 0-16,-5-6 7 15,-13-4-9-15,-5-1 3 16,-5-6 0-16,-9-7-1 0,-9-3-4 16,0-2-4-1,0-3-30-15,-27 3 7 0,-42-3-25 16,0-4-118-16,-22 1-139 15,-5 0-307-15</inkml:trace>
  <inkml:trace contextRef="#ctx0" brushRef="#br1" timeOffset="-12480">197 2082 840 0,'0'0'126'16,"0"0"-62"-16,0 0 55 15,0 0-14-15,0 0-32 16,0 0-56-16,275 35 48 16,109-96 25-16,101-27-70 15,60-9 4-15,4 4-7 16,-22 12-16-16,-56 11 2 16,-45 14-3-16,-60 9 0 0,-64 13-2 15,-64 13 10 1,-68 12-8-16,-42 3 0 0,-32 6 2 15,-37 0-9-15,-27 0 3 16,-13 0-27-16,-19 0-110 16,0 0-252-16,-51 0-333 15</inkml:trace>
  <inkml:trace contextRef="#ctx0" brushRef="#br0" timeOffset="-2403">6079 1941 580 0,'0'0'201'15,"0"0"-81"-15,0 0 22 16,0 0-43-16,-18-159 24 16,4 126-46-16,5 10-10 0,9 8 17 15,-9 6-47-15,9 7 0 16,0 2 2-16,0 0-34 15,0 5-4-15,0 54-1 16,0 34 0-16,0 35-2 16,-19 21 2-16,-22 13 0 15,0 6-1-15,-5-2 12 16,5-17-11-16,23-29 0 16,8-36 2-16,10-23-10 15,0-24 8-15,0-13 0 16,28-9-6-16,-10-9 5 15,5-3 1-15,5-3 0 0,4 0 1 16,-5-32-2-16,5-21 1 16,-4-11 0-16,-19-17-2 15,0-10 8-15,-9 1-6 16,-9-1 0-16,-42 13 13 16,-8 10-26-16,-10 15 13 15,1 15 0-15,8 18-10 16,23 8 10-16,-4 4 0 15,14 8 0-15,13 0-8 16,14 0-5-16,0 0 13 16,0 0-2-16,0 0-14 15,14 0 1-15,32 0 4 16,27 0 7-16,14 0 2 0,9 0-1 16,5-6 3-16,-1-11 0 15,-22-4-6-15,-28 3 13 16,-13 1-7-16,-14-1 0 15,-23 4 14-15,0 2 3 16,0 0-16-16,0 4 7 16,0 2 18-16,-14 6-23 15,-4 0-3-15,0 0 0 16,-14 9-4-16,13 20-7 16,-8 9 11-16,4 6 0 15,5 8-10-15,18 3 16 16,0-2-6-16,0-6 0 0,18-12-7 15,14-15-2 1,5-11-3-16,-15-9 12 0,6 0-8 16,-19-3 18-16,14-26-10 15,-23-3 1-15,0-6 10 16,0-6-2-16,0 0-9 16,-32 3 1-16,14 7 5 15,-5 13 8-15,4 11-14 16,10 2 0-16,0 8 0 15,0 0-6-15,0 0-6 16,9 24 12-16,0 6-11 16,0-2 11-16,0-2 0 15,0-2-1-15,27-10-1 16,-8-2-7-16,3-9 6 16,-3-3 3-16,8 0-8 0,14-3 10 15,10-23-2-15,-1-7 0 16,-4 2 15-16,-14 5-15 15,5 10 0-15,-15 5 3 16,-12 11-11-16,-1 0 8 16,9 0 0-16,5 11-8 15,4 17 10-15,6 3-2 16,3 4 0-16,-4 1 3 16,-4-5-12-16,4-5 9 15,-5-5-55-15,-9-6-126 16,-4-15-136-16,4 0-397 15</inkml:trace>
  <inkml:trace contextRef="#ctx0" brushRef="#br0" timeOffset="-2076">7265 1606 650 0,'0'0'218'15,"0"0"-61"-15,0 0 12 16,0 0-30-16,-33-152-36 16,24 141-7-16,9 8-61 15,-9 0 6-15,9 3-26 16,0 0-1-16,0 15-28 0,-9 43 9 16,-14 26 5-16,14 30 4 15,-9 14 5-15,9 9-9 16,9-2 0-1,0-16 10-15,0-16-10 0,18-13 0 16,32-14-11-16,1-15 11 16,-6-6-83-16,6-14-59 15,-10-12-88-15,5-14-77 16,-5-12-217-16</inkml:trace>
  <inkml:trace contextRef="#ctx0" brushRef="#br0" timeOffset="-1269">7686 2481 350 0,'0'0'321'0,"0"0"-183"16,0 0 20-1,0 0-26-15,0 0-44 0,0 0 6 16,-51-111-36-16,51 111-27 16,0 0-12-16,0 0-19 15,0 0 0-15,0 6 0 16,23 12 1-16,-5 5-8 15,1 4 7-15,4-4 0 16,-5-2-2-16,-9-4 5 16,9-3-3-16,5-8 0 15,-4-3 10-15,-1-3-4 16,5 0-6-16,-5 0 4 16,0 0 4-16,5-14-6 0,-4-7-2 15,-1 0 5-15,5 1 6 16,-14 2-6-16,0 10-1 15,-9 2-2-15,0 6 20 16,0 0-22-16,0 0 0 16,9 0-3-16,0 3-6 15,10 12 8-15,-5-4 1 16,4 0 0-16,-9 1-4 16,0 0 4-16,14-6 0 15,-14 0-1-15,10-6 9 0,-19 0-8 16,9 0 2-1,-9 0 6-15,9 0 0 0,5-6-8 16,-5-9 0-16,0 0 0 16,-9 1 13-16,9-4-13 15,0 10 0-15,-9 0 8 16,9 8-17-16,-9 0 9 16,23 0-12-16,-14 5 8 15,19 19-6-15,4 5 10 16,-5-3 0-16,-8-3 4 15,13-5-10-15,-14-10 6 16,5-4 0-16,-14-4-2 16,9 0 15-16,-9-30-11 15,10-19-2-15,-5-9 8 16,4-10 2-16,-9-5-5 0,-9 0 2 16,0 6 41-16,0 8-35 15,-9 13 16 1,-9 17-7-16,4 15-21 0,5 10 28 15,9 4-29-15,0 0-14 16,0 27 10-16,0 25-13 16,0 16 17-16,0-1 0 15,0-3 7-15,0-7-23 16,0-7 16-16,9-8-51 16,5-14-26-16,4-10-52 15,-9-6-39-15,-9-9 17 16,0-3-33-16,0 0-14 15,-9 0-343-15</inkml:trace>
  <inkml:trace contextRef="#ctx0" brushRef="#br0" timeOffset="-1042">8207 2303 323 0,'0'0'223'0,"0"0"-55"16,0 0-79-16,0 0-36 15,0 0-17-15,0 0-3 16,211-76 27-16,-124 68-23 15,-18-4-27-15,-1 3 12 16,-36 1-20-16,-22 2-2 16,-10 0 0-16,0 3-108 15,-60 0-158-15,-18 0-371 16</inkml:trace>
  <inkml:trace contextRef="#ctx0" brushRef="#br0" timeOffset="-724">7686 1842 725 0,'0'0'161'0,"0"0"-26"0,0 0-4 15,0 0-58-15,0 0-12 16,0 0-50-16,0-60-11 15,0 71 0-15,0 18-5 0,0 9 5 16,9-7-1-16,14-1 10 16,4-5-9-16,-9-12 0 15,-4-4 10-15,5-9-6 16,-10 0 0-16,0 0-3 16,0-15 18-16,5-11-9 15,-14-6-7-15,0-3 14 16,-14 6-12-16,-13 0 21 15,-15 9-26-15,6 8-1 16,-6 12-11-16,1 0-10 16,23 26-70-16,9 32-86 15,9 12-116-15</inkml:trace>
  <inkml:trace contextRef="#ctx0" brushRef="#br0" timeOffset="6333">7251 3504 768 0,'0'0'200'15,"0"0"-71"-15,0 0 33 16,0 0-39-16,0-160-33 0,0 154-11 16,0 6-61-16,0 0 5 15,0 10-23-15,0 39 1 16,0 24-3-16,0 23 4 16,0 15 0-16,0 14 9 15,-9 20 1-15,-10 8-12 16,1 1 0-16,4-16 7 15,14-31-13-15,0-36 6 16,51-37-4-16,8-30 1 16,10-4-8-16,22-30 11 15,-13-28 0-15,-9-9 4 0,-28-9-5 16,-23-5 1 0,-18-4 0-16,-9 0-4 0,-50 3 8 15,-19 16-4-15,-14 7 0 16,-18 14-15-16,14 12 5 15,5 3 9-15,22 12 1 16,23 8-12-16,14 3 14 16,23 4-2-16,9 3 0 15,0 0 3-15,0 0-16 16,28-3 12-16,54-5 1 16,14-10-16-16,41-8 28 15,-18-4-12-15,-9 4 0 16,-32 3 3-16,-28 12-3 15,-17 2 0-15,-24 6 0 16,-9 3 3-16,0 0 7 0,0 0-10 16,0 0 0-16,0 0 9 15,0 0-21-15,0 15 5 16,-23 20 6-16,4 8-15 16,19 3 22-16,-9-2-6 15,9-6 0-15,0-12 8 16,19-7-12-16,22-14 4 15,9-5 0-15,10 0 3 16,-15-3 4-16,-3-23-7 16,-15-7 0-16,-4 5 11 15,-23-4-5-15,0-6-6 16,-9-1 0-16,-41 5 4 16,8 2-1-16,-8 11-3 15,4 10 0-15,5 8 2 0,14 3-11 16,-15 0 9-16,24 18 0 15,-5 13-13-15,23 7 14 16,0-3-1-16,0 3 0 16,23-2 7-16,23-2-8 15,-5-2 1-15,0-8 0 16,-4-10-14-16,-5-14 11 16,4 0 3-16,6 0 3 15,17-29 7-15,-8-6-10 16,8 5 0-16,-13 4 3 15,4 12-9-15,-18 8 6 16,-4 6 0-16,4 0-4 16,-5 26 1-16,1 15 3 15,4 6 0-15,-14-1 1 0,5 2-10 16,-5-8 9-16,1 4-7 16,-1-9-62-16,14-6-111 15,-5-15-54-15,33-14-55 16</inkml:trace>
  <inkml:trace contextRef="#ctx0" brushRef="#br0" timeOffset="6589">9059 3253 742 0,'0'0'131'0,"0"0"13"15,0 0-31-15,0 0-4 16,0 0-21-16,0 0-52 15,-197-86-34-15,197 138 18 16,-9 21-15-16,-5 11 45 16,14 13-13-16,0 5-37 15,0 3 25-15,0 0-25 16,23-6 0-16,5-11-4 16,4-12 3-16,4-13-55 15,5-13-112-15,19-18-125 16,-10-23-205-16</inkml:trace>
  <inkml:trace contextRef="#ctx0" brushRef="#br0" timeOffset="7323">9494 3805 690 0,'0'0'145'16,"0"0"-20"-16,0 0 8 15,0 0-21-15,0 0-37 16,0 0-69-16,-23-43 2 15,23 43-9-15,0 23 12 16,14 6 0-16,-5 0-5 16,0 2 7-16,9 0-13 15,1-2 0-15,3-3 0 16,6-8 5-16,-5-10-2 0,4-2-3 16,-8-6 5-16,3 0 2 15,-12 0 1-15,8-6-6 16,14-17 3-16,-14 0 1 15,1-1-6-15,3 1 0 16,-3 8 1-16,-10 4 12 16,0 11-11-16,-9 0-2 15,9 0-14-15,0 0 11 16,5 2-8-16,4 16 11 16,-8 2-3-16,8-2 12 15,5-3-9-15,-14-4 0 16,9-5 1-16,-18-3-3 0,9 0 2 15,1-3 0 1,12 0 6-16,-12 0 4 0,8-8-4 16,14-13-6-16,-14 0 5 15,14 7-8-15,-23-1 3 16,10 5 0-16,-10 9-6 16,0 1 11-16,14-4-5 15,4 4 0-15,5 0 1 16,5 0-8-16,4-2 7 15,-13-7 0-15,22-6-4 16,-22-5 16-16,13-10-12 16,-23-4 0-16,-4-10 9 15,-14-5 5-15,0-7-4 16,0 1 52-16,-23 2-6 16,-5 6-50-16,-4 15 26 0,14 14 1 15,9 10-29-15,0 8 19 16,0 0-23-16,-5 21-33 15,5 28 31-15,0 21-1 16,-1 3 3-16,10 0 0 16,0-9 9-16,0-6-14 15,28-7 5-15,13-20-38 16,9-11-77-16,1-14-63 16,8-6-92-16,-13-12-78 15</inkml:trace>
  <inkml:trace contextRef="#ctx0" brushRef="#br0" timeOffset="7514">10244 3668 481 0,'0'0'231'0,"0"0"-101"15,0 0-9-15,0 0 0 16,0 0-45-16,0 0-44 16,174-32 1-16,-55 18-11 15,10-3 15-15,-20-1-35 16,-31 6 3-16,-27 3-8 15,-33 4 3-15,-18 2-50 16,-18 0-173-16,-83-6-220 16</inkml:trace>
  <inkml:trace contextRef="#ctx0" brushRef="#br0" timeOffset="7835">9530 3281 680 0,'0'0'159'0,"0"0"-46"0,0 0-40 15,0 0 14-15,0 0-56 16,0 0-27-16,-146-50-1 16,137 56 0-16,-10 8-3 15,19 1 0-15,0-6-2 16,0-7 2-16,0 2 0 15,28-4 4-15,-1 0 29 16,-4 0-14-16,-4 0 28 0,-1-4-5 16,-4-10-35-16,-14-4 43 15,0 0-41-15,0 4-1 16,-14 6-7-16,-4 4-1 16,8 4-9-16,10 12-11 15,0 28-91-15,10 14-148 16</inkml:trace>
  <inkml:trace contextRef="#ctx0" brushRef="#br0" timeOffset="8433">11595 3799 883 0,'0'0'192'0,"0"0"-75"16,0 0 49-16,0 0-64 0,0 0-36 15,0 0-15-15,0-37-47 16,0 48-4-16,0 39 0 16,0 23 6-16,0 20 3 15,-9 12-8-15,-1 7-1 16,10-5 9-16,0-8-1 15,0-14-8-15,0-18 0 16,0-15 8-16,0-19-10 16,0-10 2-16,0-12 0 15,0-5-4-15,0-6 11 16,0 0-7-16,-32 0 11 16,-9 0-6-16,5-9 6 15,-24-14-11-15,10-6 0 0,-10-1-3 16,24-4 4-16,4 0-1 15,22-8 0-15,10-7 5 16,0-7-9-16,51-5 4 16,27-9-20-16,22-1 12 15,6 1-87-15,3 3-80 16,-8 1-81-16,-32 4-143 16</inkml:trace>
  <inkml:trace contextRef="#ctx0" brushRef="#br0" timeOffset="8794">11673 3403 586 0,'0'0'156'0,"0"0"-37"0,0 0-21 15,0 0 9-15,0 0-66 16,0 0 4-16,-147-114-21 15,124 114-15-15,5 0-8 16,9 3-1-16,9 15 5 16,0-1-12-16,0 4 7 15,0-4 0-15,27-2 0 16,5-1 10-16,9-8-10 16,-13-6 21-16,13 0-11 0,-4 0 33 15,-5-6-21-15,-14-14-5 16,-9 0 4-16,-9-2-11 15,0 2-11-15,-18 12 1 16,-32 2-60-16,-1 6-68 16,5 0-124-16,14 20-106 15</inkml:trace>
  <inkml:trace contextRef="#ctx0" brushRef="#br0" timeOffset="10548">15948 3623 800 0,'0'0'146'0,"0"0"-57"16,0 0 46-16,0 0-38 15,0 0-33-15,0 0-42 16,-32-13-18-16,32 57 19 16,0 14 11-16,0 6 4 15,0 12 2-15,0 6-33 16,0 5 15-16,0 3-12 15,0-3-7-15,9-1 10 0,-9-16-13 16,9-9 0 0,-9-17 1-16,0-15 7 0,0-12-8 15,0-11 0-15,0-3 7 16,0-3-1-16,-9 0-4 16,-28 0-1-16,-4-17 14 15,0-13-6-15,14 2-9 16,-6-5 0-16,6 1 7 15,18-3-2-15,9-7-5 16,0-6 0-16,0-8-10 16,59-4 2-16,1-11-92 15,18 1-217-15,-10 0-293 16</inkml:trace>
  <inkml:trace contextRef="#ctx0" brushRef="#br0" timeOffset="10964">16104 3292 670 0,'0'0'214'0,"0"0"-81"16,0 0 18-16,0 0-42 15,0 0-30-15,0 0-23 16,0-117-48-16,0 117 21 15,0 0-29-15,0 0-3 16,-10 0-2-16,-22 5-14 0,5 23 19 16,-14 3-2-16,13 7 12 15,-4-3-10-15,23-5 0 16,9-7 3-16,0-6-9 16,0-5 6-16,41-6 0 15,19-3 9-15,8-3 3 16,-17 0-8-16,-15 0-4 15,-4-9 11-15,-13-3 1 16,-19-5-12-16,0 2 0 16,0-3 6-16,-9 4-6 15,-33 6-3-15,-8 2-21 16,13 6-67-16,-4 0-41 16,14 0-73-16,18 17-82 0</inkml:trace>
  <inkml:trace contextRef="#ctx0" brushRef="#br0" timeOffset="11276">16795 3467 785 0,'0'0'157'0,"0"0"-48"16,0 0 4-16,0 0-10 15,0 0-9-15,0 0-61 0,-19 6-21 16,-31 32 29-16,-41 9-23 16,4 5 10-16,9 0-16 15,-14 1-7-15,33-3 2 16,13-10-7-16,14-4 0 16,23-14 0-16,9-1 4 15,0-4-4-15,9 4 0 16,41-3 7-16,1-7-6 15,26-5-1-15,24-6-13 16,14 0-8-16,4-6-109 16,-10-14-89-16,-40-1-71 15,-19 4-284-15</inkml:trace>
  <inkml:trace contextRef="#ctx0" brushRef="#br0" timeOffset="9042">12286 3718 853 0,'0'0'128'0,"0"0"-51"0,0 0 27 0,0 0-28 15,0 0-60-15,0 0-10 16,156-44-1-16,-56 42-5 15,-4-2 0-15,-13 4 7 16,-37 0-20-16,-24 0 9 16,-22 0-58-16,0 0-63 15,-9 9-82-15,-50 8-87 16</inkml:trace>
  <inkml:trace contextRef="#ctx0" brushRef="#br0" timeOffset="9508">12286 3718 334 0,'50'134'173'16,"-63"-119"-49"-16,13-8-39 15,0 3-13-15,13 2 40 16,33-3-54-16,23-7-45 16,13-2 22-16,5 0-32 15,14 0 3-15,-14-6-3 16,0-13-3-16,-14-5-2 16,-27 3-39-16,-5-2-13 15,-14 6 53-15,-4-1-7 16,-14 1 8-16,-9 2 13 0,0 0 11 15,0 7 55-15,0-1 22 16,0 6-36-16,0 0 33 16,0 3-48-16,0 0-13 15,0 0-16-15,0 3-7 16,-18 23-14-16,-14 12 5 16,32 3 1-16,0 3 11 15,0-4-17-15,0-1 0 16,41-6-1-16,5-2 13 15,27-14-12-15,-4-14 0 16,0-3 7-16,-1 0 3 16,-8-26-7-16,-10-6 5 15,-32-3 60-15,-8-9-37 16,-10 0 10-16,0-2-19 16,-42 4-14-16,-17 8 1 0,4 7-9 15,-5 10-1-15,10 12-5 16,9 5-16-16,13 0-44 15,28 8-92-15,0 16-262 16</inkml:trace>
  <inkml:trace contextRef="#ctx0" brushRef="#br0" timeOffset="9717">14497 3619 440 0,'0'0'710'0,"0"0"-566"0,0 0-11 16,0 0 8-16,0 0-92 15,0 0-18-15,0-82-31 16,0 82-9-16,0 3-10 16,0 26-146-16,0 9-187 15,0-3-304-15</inkml:trace>
  <inkml:trace contextRef="#ctx0" brushRef="#br0" timeOffset="9947">14437 4050 42 0,'0'0'998'0,"0"0"-902"0,0 0 69 15,0 0-36-15,0 0-36 16,0 0-42-16,9 47-30 15,-27-1 46-15,-32 7-27 16,-19 0-39-16,-13 0 15 16,-5-1-13-16,0-3-3 15,-5 1 0-15,14-6-64 16,19-6-107-16,9-9-201 16,31-9-475-16</inkml:trace>
  <inkml:trace contextRef="#ctx0" brushRef="#br0" timeOffset="12028">18356 3575 861 0,'0'0'195'15,"0"0"-40"-15,0 0-10 16,0 0-43-16,0 0-90 15,0 0-12-15,0-64-2 16,0 85-139-16,0 16-119 16,0 7-239-16</inkml:trace>
  <inkml:trace contextRef="#ctx0" brushRef="#br0" timeOffset="12221">18392 3919 775 0,'0'0'209'0,"0"0"-105"0,0 0 45 16,0 0-57-16,0 0 34 15,0 0-54-15,-68 190-42 16,-1-123-10-16,0 6-13 16,-22-6-7-16,13-6 0 15,0-11-101-15,28-10-178 16,22-16-225-16</inkml:trace>
  <inkml:trace contextRef="#ctx0" brushRef="#br0" timeOffset="12622">19065 3607 1061 0,'0'0'217'15,"0"0"-69"-15,0 0-26 16,0 0-47-16,0 0-70 16,0 0 12-16,37 26-17 15,-24 24 5-15,-3 14 19 0,-10 3-23 16,0 15-1 0,0 8 6-16,-10 9 5 0,-31-3-11 15,9-11 0-15,5-15 7 16,8-20-9-16,10-18 2 15,-4-17 0-15,13-9-3 16,0-6 13-16,-19 0-10 16,1 0 7-16,-23-21-1 15,0-11 0-15,-5-6-6 16,5-3 0-16,13 0-5 16,5 0-9-16,14 1-3 15,9-12-7-15,41-10-47 0,37-5-25 16,0-3-148-1,-9 9 59 1,-28 8-53-16,-41 6-238 0</inkml:trace>
  <inkml:trace contextRef="#ctx0" brushRef="#br0" timeOffset="12995">19056 3330 482 0,'0'0'236'0,"0"0"-89"16,0 0-19-16,0 0-8 15,0 0-14-15,0 0-26 16,-32-111 21-16,23 105-40 16,0 1-14-16,-1 2-23 15,1 3-15-15,-4 0-18 0,-6 0 8 16,10 0-18-16,9 3 13 15,0 14 0-15,0-3 6 16,0 0-3-16,0-4 1 16,28-4 2-16,-6-6 0 15,-3 0 2-15,-10 0 7 16,0 0-7-16,0-18-2 16,-9-2 6-16,0 0 7 15,0 2-26-15,-27 9 12 16,-1 5-126-16,-4 4-97 15,5 0-120-15</inkml:trace>
  <inkml:trace contextRef="#ctx0" brushRef="#br0" timeOffset="34791">17248 3662 217 0,'0'0'314'16,"0"0"-164"-16,0 0-36 15,0 0-7-15,0 0 0 16,0 0-68-16,41-61 9 16,-23 44-6-16,-18-6-22 0,19-4 29 15,-10 4-34 1,5-1-6-16,-5 4 12 0,0 8-16 16,0 10 3-16,-9-2-8 15,9 4-2-15,0 0-2 16,23 36-10-16,-4 16 14 15,-5 6-7-15,-14 7 9 16,-9-4-2-16,0-9 0 16,0-5 5-1,0-15-9-15,0-10 4 0,0-9 0 16,0-10-2-16,0-3 11 16,0 0-9-16,0 0 15 15,0 0-12-15,0-23 37 16,9-7-21-16,19-10 2 0,-6-2 19 15,6-4-32-15,4-3 18 16,-5-4-10-16,5 7-13 16,-4 4 8-16,4 10-11 15,-23 15 0-15,9 6-3 16,-8 11 3-16,-1 0 0 16,14 0-9-16,-5 32-4 15,0 6 6-15,5 5 7 16,-5 4 0-16,-8 6-6 15,-1-1 9-15,-9 3-3 16,0 1 0-16,0-7-7 16,0 1 6-16,0-4-95 15,0-5-154-15,0-6-223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48:47.3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558 174 406 0,'0'0'527'16,"0"0"-377"-16,0 0 8 15,0 0-18-15,0 0-28 0,0 0-56 16,0 0-40-16,28-51 0 16,-28 51-16-16,14 27-5 15,-14 16 5-15,0 16 7 16,0 5 11-16,0 12-12 16,-32 6-3-16,-37 15 15 15,-18 7-18 1,-14 4 0-16,-9-4-2 0,14-16-3 15,28-26-32-15,36-22-79 16,22-22-99-16,10-15-17 16,28-3-6-16,45-27-517 15</inkml:trace>
  <inkml:trace contextRef="#ctx0" brushRef="#br0" timeOffset="300">1062 27 835 0,'0'0'205'15,"0"0"-58"-15,0 0 20 16,0 0-45-16,0 0-86 16,0 0 1-16,0-23-32 15,-9 61-5-15,-23 20 11 16,-5 24-2-16,-13 8 18 15,-1 9-13-15,-17 9-10 16,-1 6 10-16,10 2-13 0,-10-5 2 16,28-18-1-1,13-20-2-15,5-19-8 0,23-23-34 16,0-13-59-16,0-7-62 16,0-11-25-16,23 0-76 15,5 0-487-15</inkml:trace>
  <inkml:trace contextRef="#ctx0" brushRef="#br0" timeOffset="1105">984 713 697 0,'0'0'293'0,"0"0"-205"16,0 0 51-16,0 0-3 15,0 0-49-15,37-163-51 16,4 145-18-16,-14 6 2 16,-4 12-19-16,5 0 5 15,-10 0-6-15,5 9-9 16,4 23 2-16,-17 6-3 16,12 8 5-16,-22 2-5 15,10-2 11-15,-10-8-1 16,0-9 0-16,0-5-1 15,0-16-6-15,0-2 6 16,0-6-2-16,0 0 3 0,9 0 3 16,9 0 16-16,5-18-7 15,14-22-6-15,13-16 5 16,28-5-7-16,0 0-3 16,-5 14-1-16,-37 18 5 15,-17 17 0-15,-19 9 0 16,0 3 0-16,0 0-5 15,0 0-3-15,0 15-11 16,0 16 0-16,13 14 14 16,-13-2 2-16,10 1-2 15,8-9 0-15,0-2 0 16,-4-16 0-16,13-5 0 0,-8-12-4 16,4 0 4-1,13-12 8-15,5-23 1 0,10-6-7 16,-15-1 16-16,-13 8-11 15,-14 8 2-15,1 8 7 16,-10 10 0-16,0 8 9 16,0 0-22-16,0 0-3 15,0 0-3-15,0 0-21 16,9 11 18-16,9 13 1 16,5-1 10-16,-5-2-3 15,10-1-2-15,4-8 4 16,-5-1-11-16,5-5 7 15,-13-6 0-15,13 0 2 16,-14 0 2-16,-9-17 8 0,0-13-9 16,0-5 2-16,-9-3 26 15,0 0-21-15,0 4 11 16,-45 4-15-16,-15 10-5 16,1 8-2-16,-10 3-3 15,19 9-7-15,18 0-1 16,22 6-71-16,10 26-62 15,0 3-87-15,60-3-60 16,41-6-511-16</inkml:trace>
  <inkml:trace contextRef="#ctx0" brushRef="#br0" timeOffset="1554">2769 284 906 0,'0'0'181'0,"0"0"-106"15,0 0 75-15,0 0-12 16,-41-152-72-16,41 146-28 16,0 6-3-16,0 0-35 15,-9 15-5-15,0 34-1 16,-9 19 6-16,-5 7 1 16,13 3 0-16,-8-7-1 15,18-7 2-15,0-14-2 16,0-10-6-16,0-10-22 0,0-13-37 15,18-7-8 1,1-10-14-16,-5 0 39 0,-5-12 36 16,-9-18 3-16,0-4 9 15,-9-1 0-15,-33-1-7 16,-8 4 6-16,13 3 2 16,-4 6 13-16,9 5 12 15,14 4-10-15,9 8 9 16,9 0 22-16,0 3-25 15,27-3-20-15,56 0 5 16,13 0-5-16,32 4 8 16,0 2-10-16,-27 0-1 15,-5 0-50-15,-28 0-127 16,-17 0-94-16,-10 14-281 0</inkml:trace>
  <inkml:trace contextRef="#ctx0" brushRef="#br0" timeOffset="2072">3648 619 1096 0,'0'0'170'0,"0"0"8"16,0 0-60-16,0 0-23 15,0 0-62-15,0 0-20 0,0-23-13 16,0 78 1 0,0 13 3-16,0 10 1 0,0 4-3 15,0-4 1-15,0-4-3 16,0-13 0-16,0-15 1 16,0-14 3-16,0-11-4 15,0-15 0-15,0-6 1 16,0 0 5-16,0 0-3 15,0-29 17-15,-23-15 7 16,5-17-13-16,9-13-2 16,-9-7-6-16,4-9-5 15,14 2 8-15,0-2-9 16,0 8 0-16,14 9-2 16,22 9 4-16,15 18-3 0,8 13 1 15,-9 16-4-15,-4 8-3 16,-5 9 7-16,1 0-2 15,-6 0 2-15,-4 9-9 16,-13 14 8-16,-1 4-4 16,-4 7-15-16,-14 4 15 15,0 3-24-15,-51 5 22 16,-17 2-23-16,-15-2-60 16,5-5 7-16,28-9-109 15,32-12-66-15,18-6-43 16,41-10-386-16</inkml:trace>
  <inkml:trace contextRef="#ctx0" brushRef="#br0" timeOffset="2555">4197 502 819 0,'0'0'162'0,"0"0"-22"16,0 0 10-16,0 0-51 15,0 0-5-15,0 0-51 16,0-63-16-16,23 63-13 15,-4 0-14-15,8 0-2 16,14 8 0-16,-9 15-4 16,5 7 5-16,-5 10-2 15,-4 7 1-15,-10 0-2 16,5 0-8-16,-14-7 11 0,-9-10-1 16,0-4-13-16,0-14 14 15,-18-7-17-15,-5-5 18 16,4 0 14-16,1 0-3 15,-5-14 3-15,14-13-7 16,9-1-4-16,0-10-4 16,0-5 2-16,0 1-1 15,41 1 0-15,10 9 3 16,-6 3-3-16,15 5 0 16,-1 7 3-16,1-1-5 15,-1 4 2-15,-17 5 0 16,-6 6-2-16,-27 3 4 0,5 0-4 15,-5 15 0 1,-9 14 1-16,0 10-2 0,0-3 3 16,0 2 0-16,0-2 2 15,9-10-2-15,10-5 0 16,-10-5-8-16,-9-6-66 16,0-4-57-16,0-6-48 15,0 0-113-15</inkml:trace>
  <inkml:trace contextRef="#ctx0" brushRef="#br0" timeOffset="2909">4674 190 715 0,'0'0'146'15,"0"0"-6"-15,0 0-18 16,0 0-33-16,0 0-35 15,0 0-41-15,-10-58-13 16,10 58-2-16,0 6-12 16,0 8 12-16,10 1 1 15,8-3 1-15,14-3 6 16,5-7-6-16,13-2 15 16,0 0-10-16,-13-2 4 15,4-22 28-15,-9-2 12 16,-14-3 11-16,-18 5-27 15,0-2-5-15,0 3-6 16,-32 6-22-16,-4 5 1 16,4 9-8-16,-5 3 3 0,14 0-15 15,5 38-71-15,0 14-79 16,18 12-36-16,0 0-260 16</inkml:trace>
  <inkml:trace contextRef="#ctx0" brushRef="#br0" timeOffset="3824">5214 514 684 0,'0'0'241'0,"0"0"-88"16,0 0 27-16,0 0-36 0,0 0-53 15,0 0-36-15,0-96-27 16,0 96-8-16,0 0-8 15,0 0-12-15,0 3-18 16,0 29 6-16,0 9 12 16,-9 3 4-16,9 0-4 15,0-9 8-15,0-7-8 16,0-7 0-16,0-10 0 16,0-7-5-16,0-4 10 15,0 0-5-15,9 0 8 16,14-24-5-16,-5-5 9 0,0-3-9 15,5 3-2 1,5-4 3-16,-10 7 0 0,5 6-2 16,-5 8-2-16,-9 6 3 15,0 6-6-15,5 0 3 16,-5 0-10-16,0 9 9 16,1 12-10-16,-1 2 10 15,-9-1 1-15,9-4 0 16,0 1 0-16,5-12 0 15,-5 0 0-15,-9-4-2 16,9-3 8-16,0 0-5 16,0 0-1-16,14 0 0 15,5-15 12-15,-1-6-11 0,5-4 0 16,-4 4 7 0,4 2-8-16,-14 0 0 0,0 8 2 15,-4 2 1-15,-5 9-6 16,-9 0 0-16,9 0-1 15,-9 0 4-15,10 3-13 16,-1 17 12-16,14 0-4 16,-14 4 5-16,9-4-8 15,-9-3 8-15,14-2-17 16,-5-9 7-16,-18-1-8 16,19-5 16-16,-10 0 1 15,0 0 1-15,23 0 10 16,-14-17-9-16,5 0 2 15,5 0 6-15,-10-1-8 16,-9 0 11-16,5-2-6 0,-5-6 6 16,-9 0 2-16,0-3-10 15,0-1 2-15,0 1 7 16,0-1-13-16,-32 8 7 16,14-2-1-16,-10 13-5 15,5 5-1-15,14 4 0 16,0 2-7-16,0 0 4 15,-14 28-4-15,14 17 7 16,-9 10 0-16,8-3 4 16,10 0-7-16,0-2 3 15,28-12-6-15,31-3 3 16,19-12-8-16,14-12 1 0,27-3-10 16,-14-8-38-1,-4 0-56-15,-42 0-93 0,-40-16-152 16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6.2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522 117 936 0,'0'0'150'0,"0"0"-22"16,0 0 20-16,0 0-45 15,0 0-32-15,0 0-2 16,-27-117-67-16,-24 117 24 15,-17 15-26-15,-10 29 9 16,0 11-6-16,-5 19-3 16,24 7 0-16,22 7-4 0,5-1 7 15,32 1-3-15,0-10 0 16,0-11 12-16,42-8-21 16,17-13 9-16,10-4-6 15,9-16 4-15,22-15-65 16,19-8-48-16,0-3-123 15,-13 0-188-15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6.7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0 314 673 0,'0'0'205'0,"0"0"-104"15,0 0 19-15,0 0-22 16,0 0-40-16,0 0-22 16,92-26-27-16,-24 26 27 15,10 0 1-15,0 0-29 16,-9-6 20-16,13-3-26 16,-13-5-1-16,-19 0 17 15,-23 2-16-15,-8 0 21 16,-19-6 13-16,0 2-21 15,0-12 22-15,0 2-30 16,0-3-7-16,-28 1 10 0,-4 2-3 16,-4 4 2-1,4 5-7-15,13 9 11 0,-8 5-12 16,4 3-1-16,14-5 0 16,9 5-11-16,0 0 11 15,0 0 0-15,0 0-2 16,32 19 6-16,14 5-4 15,13-1 0-15,1 3 10 16,-10 0-8-16,0 4-2 16,-13 1 0-16,-5 4-1 15,-14 1 7-15,1-1-6 16,-19-1 0-16,0 2-1 16,0 2-13-16,-60 5 12 15,-27-2-46-15,-9 2-181 16,-5-1-75-16,14-7-270 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5.7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197 120 692 0,'0'0'190'15,"0"0"-68"-15,0 0-17 16,0 0 45-16,0 0-57 15,0 0-18-15,0 0-10 16,-197-68-38-16,197 63 20 16,27 2-47-16,42-5 0 0,32-3 16 15,18 6-7-15,18 0-9 16,9-1 0-16,-18 4 11 16,-27 2-23-16,-32 0 11 15,-33 0-60-15,-36 0-29 16,0 0-66-16,0 0 22 15,-27 0 15-15,-14 0 23 16,-5 0-20-16,-4 0 10 16,8 0 85-16,1 0 21 15,14 0 7-15,9-4 28 16,-5 1 38-16,23 3-21 16,-10 0 10-16,10 0-21 15,0 0-21-15,0 20 12 0,0 18-10 16,0 15 16-16,0 11 20 15,0 9-35-15,0 11 15 16,0 6-18-16,0-1-20 16,-18-8 10-16,9-11-7 15,9-14-3-15,0-10 0 16,0-7-31-16,0-11-79 16,0-1-160-16,0-4-475 15</inkml:trace>
  <inkml:trace contextRef="#ctx0" brushRef="#br0" timeOffset="213">993 543 826 0,'0'0'176'0,"0"0"-78"16,0 0 21-16,0 0-63 15,0 0-13-15,0 0-43 16,23-26-11-16,-14 26-21 16,0 0-93-16,9 0-109 15,24 0-187-15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7.97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446 177 559 0,'0'0'193'0,"0"0"-66"15,0 0 16-15,0 0-19 0,0 0-10 16,0 0 19 0,-50-126-64-16,31 105 13 0,-4 7-17 15,14 6-38-15,-9 4 24 16,-14 4-35-16,14 0-12 16,-10 0 5-16,-13 38 1 15,-9 23-10-15,4 25 0 16,-5 21 15-1,19 13-20-15,23 5 5 0,9-8 0 16,0-18-6-16,9-17 13 16,51-18-7-16,-1-17 0 15,10-15 11-15,0-15-18 16,-1-11 7-16,-8-6 0 16,9-3-6-16,4-35 22 15,-37-14-16-15,15-15 0 0,-10-18 7 16,-23-11-1-16,1-15-6 15,-19 0 0-15,0 12-4 16,-28 14 11-16,-22 22-7 16,-19 16 0-16,10 17-16 15,-19 13 10-15,18 17-97 16,1 0-89-16,27 11-101 16,23 17-118-16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50.05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1021 567 0,'0'0'378'0,"0"0"-243"0,0 0-24 16,0 0-3-16,0 0-31 15,0 0-54-15,19-82-16 16,-1 82-7-16,-9 3-3 15,23 23 1-15,-5 6-7 16,-4 6 1-16,-4 6 5 16,-10-1 3-16,-9-1-9 15,0-10 12-15,0-8-3 16,9-10 0-16,-9-10 6 16,0 0-2-16,9-4-3 15,-9 0-1-15,14 0 30 16,4-14-25-16,1-16 6 15,13-8 7-15,4 0-13 0,-4-5 20 16,5 5-20 0,-5 9-3-16,-5 6 10 0,-4 9-12 15,5 7 0-15,-10 7 0 16,5 0-7-16,-5 21 4 16,1 17-4-16,-6 9 2 15,-4 1-5-15,1 6 10 16,-10-10-4-16,9-4-21 15,9-8-65-15,-9-6-65 16,14-5-110-16,-5-16-402 16</inkml:trace>
  <inkml:trace contextRef="#ctx0" brushRef="#br0" timeOffset="276">728 3 824 0,'0'0'155'16,"0"0"-14"-16,0 0-2 16,0 0-45-16,0 0-28 15,0 0-64-15,247-43 1 16,-128 133 48-16,19 32-32 15,-29 27 26-15,-31 14-18 16,-37 7-27-16,-41 2 23 0,-22 2-23 16,-75-6 0-1,-40-9-4-15,-23-11-63 16,-5-7-216-16,-4-4-400 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9.34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89 902 0,'0'0'146'16,"0"0"-39"-16,0 0-20 15,0 0-51-15,0 0-19 16,0 0-13-16,137 58-2 15,-96-17 13-15,-13 2-11 16,13-2 4-16,-4-1-8 16,4-4-8-16,-5-4-8 15,-3-9-146-15,-6-5-105 16,5-12-257-16</inkml:trace>
  <inkml:trace contextRef="#ctx0" brushRef="#br0" timeOffset="226">394 0 689 0,'0'0'173'16,"0"0"-4"-16,0 0-56 0,0 0 7 16,0 0-83-16,0 0-32 15,-10-8 2-15,10 54-6 16,0 13 13-16,-9 8 27 15,-23 4-23-15,5-2 4 16,4-2-19-16,-5-3-3 0,10-8-57 16,4-7-168-1,5-8-231-15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8.3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504 1 678 0,'0'0'208'15,"0"0"-60"-15,0 0-9 16,0 0-19-16,0 0-26 0,0 0-9 15,-59-30-69-15,-1 98 0 16,-18 26 28-16,0 13-29 16,1 16 22-16,8 14-10 15,19 12-26-15,27 14 24 16,14 3-23-16,9-6-2 16,32-11 0-16,36-24 11 15,10-17-25-15,0-17 14 16,-9-12-116-16,-28-18-131 15,-23-12-361-15</inkml:trace>
  <inkml:trace contextRef="#ctx0" brushRef="#br0" timeOffset="678">564 1273 722 0,'0'0'230'16,"0"0"-113"-16,0 0 42 16,109-173-39-16,-81 133-58 15,13 4 3-15,0 11-36 16,-4 10-12-16,-5 6-4 16,-5 9-1-16,-8 0-12 0,13 0 0 15,-14 32-8-15,5 17 0 16,-14 18 3-16,-9 6 5 15,0-1-4-15,0-6 14 16,0-11-10 0,0-11 0-16,0-18 6 0,0-8-9 15,9-13 3-15,-9-5 0 16,9 0-2-16,-9 0 14 16,0 0-9-16,10 0 14 15,-1-20-14-15,23-18 30 16,4-8-33-16,15-9 1 15,-1-1 3-15,10 6 5 16,-19 3-9-16,5 18 0 0,-5 11 7 16,-23 13-14-1,14 5 7-15,-23 3-1 0,10 29-8 16,4 11-1-16,-14 2 10 16,0-2 0-16,-9-4 4 15,9-8-11-15,-9-5 7 16,9-11-2-16,-9-10-7 15,9-5 4-15,-9 0 5 16,0 0 7-16,9 0-7 16,14-22 20-16,5-16-20 15,13-12 0-15,-4-3-3 16,13 1 7-16,-9 11-4 16,0 3 0-16,-13 14 6 15,-1 10-7-15,5 6 1 0,-13 8-2 16,4 6-5-16,-5 32-6 15,9 14 13-15,-4 9-2 16,-14 3-5-16,10-4 4 16,-10 3-47-16,0-11-92 15,5-5-103-15,-5-12-203 16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2.8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68 233 565 0,'0'0'184'0,"0"0"-17"15,0 0-53-15,0 0 1 16,0 0-13-16,0 0-53 16,-68-38 18-16,68 38-54 15,0 0-8-15,0 0-5 16,45 0 14-16,24 0-9 0,32 0 2 16,18 0-1-16,0 0 4 15,-14-3-8-15,-4 0-2 16,-42 1 5-16,-18 2 4 15,-31 0-9-15,-10 0 0 16,0 0 6-16,0 0 4 16,0-12-6-16,-10-3 10 15,-40-8-13-15,-10-4 1 16,1 5-2-16,-10 1 0 16,19 4 5-16,0 2-9 15,22 1 4-15,10 5 0 16,4 3-3-16,14 0 9 15,0 6-6-15,0-3 0 0,0 3-6 16,0 0 3-16,32 0-13 16,28 11 16-16,8 20-8 15,1 6 17-15,-10-3-9 16,1 5 0-16,0-1 9 16,-24-4-21-16,-4 4 12 15,-32 6-4-15,-9 5-9 16,-83 7-218-16,-45 5-232 15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07.91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2069 1951 884 0,'0'0'206'0,"0"0"-41"15,0 0-13-15,0 0-62 16,0 0-61-16,0 0 8 15,179-94-31-15,-147 94-2 16,5 0 2-16,-5 0 4 16,-5 19-11-16,-9 12 1 15,14 7-1-15,-22 0-12 16,-1 0 12-16,0-7 1 0,-9-7-7 16,0-10 13-16,0-5-8 15,0-9 2-15,0 0 0 16,0 0 14-16,0 0-4 15,14-9-2-15,4-19 4 16,0-5-3-16,23-5-9 16,19-2 7-16,-1 2 2 15,1 6-2-15,-14 14-7 16,-5 12 0-16,-14 6-6 16,5 0 3-16,-13 24 0 15,4 14-3-15,-23 11-36 16,0 4-96-16,0-1-144 0,-32-5-138 15</inkml:trace>
  <inkml:trace contextRef="#ctx0" brushRef="#br0" timeOffset="-879">257 1720 642 0,'0'0'188'16,"0"0"-37"0,0 0-1-16,0 0-39 0,0 0-22 15,0 0-72-15,-60-38-16 16,88 38 22-16,4 0-23 16,-14 0 2-16,0 3-6 15,-18 23 5-15,0 9-1 16,-9 9 1-16,-41 6 6 15,-19 2-1-15,10-5-6 16,13-9 0-16,5-12 0 16,32-11 7-16,-1-7-7 15,10-5 0-15,0 0-2 16,0 0-10-16,60 0 12 0,9-3 0 16,27 0 2-1,14 0-2-15,-1-3-22 0,-12-11-122 16,-6-4-98-16,-13 4-163 15</inkml:trace>
  <inkml:trace contextRef="#ctx0" brushRef="#br0" timeOffset="-446">866 1857 821 0,'0'0'172'15,"0"0"-81"-15,0 0-40 16,0 0-4-16,256-6 2 0,-137 6-8 16,0 0-19-16,-28-3-21 15,-45 1 38-15,-5-7-27 16,-31-3 11-16,-1-3 40 16,-9-5-36-16,0 0-1 15,0-4-10-15,-19 4-12 16,-31 0 5-16,13 2-3 15,-13 9-6-15,9 1 8 16,23 4-1-16,18 4-7 16,0 0 0-16,0 0 10 15,0 0-11-15,0 0 1 16,9 0-6-16,18 0 3 0,14 15 6 16,10 11-1-16,-1 1-2 15,-13 2 8-15,13-3-7 16,-9 0-1-16,-13 1 0 15,-10-4-3-15,5 0 3 16,-14 1 0-16,-9-1-5 16,0-2-6-16,0 2-24 15,-32 0-106-15,14 0-64 16,-1 1-23-16,10-4-190 16</inkml:trace>
  <inkml:trace contextRef="#ctx0" brushRef="#br0" timeOffset="-2229">463 615 842 0,'0'0'186'0,"0"0"-26"16,0 0-16-16,0 0-37 16,0 0-16-16,0 0-69 15,-19-41-12-15,19 64-5 16,0 24 10-16,0 17-15 16,0 5 5-16,0 4 2 15,-23 1-4-15,5-7 0 16,-9 3-3-16,4-6 0 0,14-5-12 15,0-7-60 1,9-11-90-16,0-12-138 0,41-14 51 16,-5-15-110-16</inkml:trace>
  <inkml:trace contextRef="#ctx0" brushRef="#br0" timeOffset="-1785">746 953 472 0,'0'0'195'0,"0"0"-82"15,0 0-7-15,0 0 32 16,0 0-68-16,0 0 18 16,0-77-45-16,0 77-27 15,0 0-3-15,42 0-3 16,26 0 0-16,1 0 5 16,23 0-13-16,13-2 20 0,5-6-22 15,-10-4 0-15,-22 4 13 16,-37 2-6-16,-31 0 9 15,-10 0 17-15,0-9 5 16,0-2 7-16,-10-10-44 16,-22 4-1-16,-9 2 11 15,5 4 0-15,4 6-11 16,-5 5 0-16,14 1 6 16,14 0-16-16,0 5 10 15,9 0 0-15,0 0-9 16,0 0-10-16,32 16 19 15,14 16-3-15,22 8 13 0,5-2-2 16,-4 1-8-16,-9-5 0 16,-24 4-8-16,5-3 19 15,-22-3-11-15,-10-2 0 16,-9-2-12-16,0 2 10 16,0-2-35-16,-18 2-106 15,-24-6-61-15,15-7-185 16</inkml:trace>
  <inkml:trace contextRef="#ctx0" brushRef="#br0" timeOffset="-1338">1905 967 656 0,'0'0'191'0,"0"0"-20"16,0 0-50-16,0 0-35 15,0 0-28-15,0 0-34 16,68-61-6-16,-49 61 18 16,-10 0-32-16,14 0 10 15,-5 0-14-15,0 21 10 16,14-1-5-16,-13 0-5 16,-10-2 0-16,9-4-1 15,-4-3 2-15,-5-6-1 16,0 0 0-16,0-2 10 0,0 0-4 15,14-3-3 1,5 0 14-16,13-6 64 0,-4-17-50 16,-5-1-6-16,4 1 4 15,-13 3-28-15,-5 5 24 16,1 6-25-16,-10 7 7 16,14 2-16-16,-5 0 9 15,10 5-8-15,4 25 4 16,-23 10-10-16,9 9 14 15,-18 5 0-15,14-2 0 16,-14-2-10-16,0-4 10 16,0-2-91-16,0-7-109 15,0-1-11-15,0-10-208 16</inkml:trace>
  <inkml:trace contextRef="#ctx0" brushRef="#br0" timeOffset="1645">344 2499 627 0,'0'0'136'0,"0"0"-35"0,0 0 29 16,0 0-44-16,0 0 8 15,0 0-24-15,0-38-35 16,0 38-1-16,0 0-28 16,0 16-3-16,0 20-3 15,-9 19 16-15,-1 4 0 16,1 6-13-16,-5 1 5 15,14 5-16-15,0-5-51 16,-9 2-140-16,9-7-80 16,-9-9-507-16</inkml:trace>
  <inkml:trace contextRef="#ctx0" brushRef="#br0" timeOffset="1869">284 3213 662 0,'0'0'226'0,"0"0"-148"15,0 0-47-15,0 0 7 16,0 0-8-16,0 0-26 16,-18 91 14-16,9-47-16 15,9 8-2-15,-9 1 2 16,9 5-2-16,0 0-10 15,0-5-158-15,0-3-406 0</inkml:trace>
  <inkml:trace contextRef="#ctx0" brushRef="#br0" timeOffset="3604">2664 4525 421 0,'0'0'561'0,"0"0"-467"0,0 0 32 16,0 0-25-16,0 0-43 16,0 0-35-16,37-90-23 15,-5 82 12-15,5 2-10 16,13 6-2-16,0 0 0 15,-8 0 4-15,-15 13-2 0,-9 13-2 16,-4 5 0 0,-5 11-3-16,-9 1-1 0,0-3 4 15,0-2 0-15,0-11 1 16,0-16 0-16,0-8-1 16,0-3 9-16,0 0-6 15,9-9 89-15,19-23 19 16,13-14-91-16,9-1 30 15,-4 3-47-15,27-2 11 16,-18 10-12-16,-4 10 8 16,8 18-10-16,-18 8 0 15,10 0-2-15,-15 8-7 16,6 35-4-16,-33 22 6 16,0 2 5-16,-9 12-31 0,-9-3-60 15,-42-6-184-15,-8-12-264 16</inkml:trace>
  <inkml:trace contextRef="#ctx0" brushRef="#br0" timeOffset="2607">129 4608 643 0,'0'0'150'16,"0"0"-45"-16,0 0 5 15,0 0-25-15,0 0-32 16,0 0 18-16,-14-148 1 16,14 140-26-16,0 3-4 15,0 5-19-15,0 0-14 16,0-2 7-16,14 2-16 16,13 0 0-16,-9 0-3 15,5 0-7-15,-4 16 10 16,-1 14 0-16,-4 2-4 0,-14 3 1 15,0 3 3-15,0-12-4 16,0-2-4-16,0-10 12 16,0-11-7-16,0 0 3 15,0-3 0-15,0 0 6 16,9 0-4-16,0 0 11 16,-9 0 9-16,18-24-18 15,-9 4 7-15,23-6-11 16,-22 0 5-16,8 11-6 15,5 4 1-15,-14 5 0 16,0 6-3-16,0 0 0 16,9 0 1-16,5 0-1 0,-13 0-12 15,8 13 11 1,-9 6-1-16,0 7-2 16,5-12 4-16,-5 4 4 0,-9-6-1 15,9-4 0-15,-9-2 1 16,0-6-2-16,9 0 1 15,-9 0 0-15,10 0 1 16,12-6 3-16,6-14-1 16,-1 0 2-16,5 2 0 15,-4 10-3-15,-5 5-2 16,-14 3-7-16,0 0-1 16,9 0-12-16,-9 8-42 15,5 19-98-15,-5 1-107 16,1 2-471-16</inkml:trace>
  <inkml:trace contextRef="#ctx0" brushRef="#br0" timeOffset="3093">1053 4582 752 0,'0'0'149'16,"0"0"-47"-16,0 0-44 16,0 0-51-16,0 0 6 15,0 0-13-15,151-6 0 0,-73 6 1 16,9 0-1-16,-5-6 0 16,-13 6-2-16,-9 0 10 15,-24-6-8-15,-4 6 0 16,-23 0 3-16,-9 0 6 15,0-6 16-15,0-3 57 16,0-11 29-16,-22 2-107 16,-6-8 18-16,-13 1 0 15,13 0-16-15,10 8 22 16,4 5-4-16,14 7-6 16,0-1 20-16,0 6-38 15,0 0 4-15,0 0-4 16,14 0-18-16,46 17 8 15,-15 6 10-15,15 3 0 16,-10 4-4-16,-18-10 11 0,-13 7-7 16,-10-7 0-16,-9 6 1 15,0 0-10-15,0 1 9 16,0 2 0-16,0 0-13 16,-19 0 4-16,-22 0-41 15,0-6-119-15,4-2-171 16</inkml:trace>
  <inkml:trace contextRef="#ctx0" brushRef="#br0" timeOffset="6541">3365 484 638 0,'0'0'103'0,"0"0"-2"0,-83-202-36 15,28 144-64-15,-27 8 29 16,4 10-21-16,-9 1-3 16,5 11 23-16,4 1-1 15,0 10 14-15,10 4-5 16,-24 11-31-16,5 2 13 15,-23 0-19-15,5 9 2 0,-14 29-5 16,9 8 3-16,23 13 0 16,5 11-1-16,4 15 6 15,9 7-5-15,1 17 0 16,8 4 9-16,10 1-13 16,-1-3 7-16,15-6-3 15,4-3 5-15,4 6 3 16,10 2 8-16,-14 2 7 15,14 2-17-15,-5-4 14 16,14 1-17-16,9 3-3 16,0 5 5-16,0 6 4 15,22 4-3-15,15 3-6 0,-5 7 1 16,-14-4-3-16,-8 2 2 16,-10-9 0-16,0-8 2 15,0-10 7-15,-19-11-9 16,-13-2 0-16,14-1 0 15,0 9 2-15,8 12-2 16,-12 2 0-16,12 7 1 16,-8-1 5-16,9-2-6 15,-23 2 0-15,14 3 3 16,-14 4 1-16,4-4-4 16,1-17 0-16,27-18 4 15,0-17 6-15,0-9-10 16,0-9 4-16,0 0 0 0,0-5 11 15,18 3-12-15,-9-4 4 16,9 6 4-16,5 1-4 16,5-1-2-16,13 6-5 15,-14 3 4-15,15-3-3 16,-6 1-1-16,15-13 0 16,-1-8-2-16,0-9 12 15,1-3-10-15,-15-13 0 16,24-1 3-16,-10 3 3 15,19 0-6-15,-1-4 0 16,33 4 4-16,4-7 4 16,5 4-8-16,18-10 0 15,1 4 3-15,-1-12 2 16,0 0-3-16,-9 0-1 16,0-14 1-16,0-5 7 0,-23 0-9 15,-4-2 0-15,-5 4 2 16,-10-4 4-16,6-11-6 15,-5 0 0-15,-1-9 20 16,10-11-17-16,-4-6 23 16,-15-7 6-16,1-5-2 15,0-8 11-15,-10-13-26 16,-8-11-4-16,8 3 7 16,-13-12-13-16,-5-14 2 15,-9-3-5-15,-4-21 6 16,-19-15 6-16,0-5-10 15,0-18 2-15,5-8 4 0,-14-6-6 16,0 5-4-16,0 1 0 16,-23 0 6-16,-14-1-13 15,-13-5 7-15,-19-6 0 16,10 0-7-16,-19-8 5 16,-4 3 2-16,-15 6 0 15,-31-5 2-15,-9 14-13 16,-42 16 10-16,-17 38-2 15,-24 40-7-15,-14 45-7 16,6 34 11-16,22 24-4 16,36 18-86-16,60 44-22 15,33 13-75-15,26 4-229 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5.4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0 118 715 0,'0'0'160'0,"0"0"-44"16,0 0-38-16,0 0-20 15,0 0-57-15,0 0 22 16,59-96-3-16,-17 91-20 16,-1 5 23-16,-14 0-23 15,15 0 0-15,-15 32-7 0,-9 11 9 16,14 16-2-16,-32 2 0 16,0 3 6-16,0-14-10 15,0-12 4-15,0-18 0 16,0-11-6-16,0-9 10 15,0 0-4-15,0 0 10 16,0 0-7-16,0-12 48 16,10-20-1-16,17-17-47 15,14-6 3-15,10-7 1 16,-1-3-7-16,9 13 0 16,-13 14 13-16,-14 15-18 15,-4 23 5-15,-5 0-7 16,-5 17-1-16,9 30-5 15,-4 15 13-15,-4-2-5 16,-10 5 11-16,14-9-14 0,-14-4 8 16,18-3-34-16,5-5-30 15,-4-5-110-15,13-11-186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59:56.2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9 350 754 0,'0'0'212'0,"0"0"-25"16,0 0-54-16,0 0 12 15,0 0-75-15,0 0-3 16,0 0-9-16,-9-114-27 15,9 114 0-15,0 0-31 16,0 0-4-16,0 32-1 16,9 24-3-16,10 14 8 15,4 5 0-15,-14 1 7 0,0-6-9 16,0-5 2 0,0-16 0-1,-9-11-2-15,0-15 5 0,0-14-3 16,0-3 0-16,9-6 6 0,-9 0 3 15,0 0 5-15,0-15-10 16,0-19 47-16,0-20-45 16,0-10 5-16,0-15-1 15,0-8-9-15,0-3 8 16,-9-1-9-16,0 14 4 16,0 20-3-16,0 19-1 15,0 21 0-15,9 14 0 0,0 3 6 16,0 0-14-16,0 0 5 15,18 38-14-15,32 31 13 16,28 11 3-16,0 4 1 16,4-8 0-16,-4-9 2 15,-18-9-2-15,-1-11 0 16,-13-15-9-16,-5-12 4 16,-23-7 5-16,5-8-2 15,-23-5 0-15,9 0 4 16,1-20 7-16,-1-27-6 15,-9-20-1-15,0-6 6 16,0-6-3-16,0-5-3 16,-19-2-2-16,-13 5 6 15,14 20-6-15,0 15 0 16,9 16 0-16,9 22-6 0,0 2 6 16,0 6-23-16,0 17-100 15,36 32-72-15,15 22-53 16,-10 6-118-16</inkml:trace>
  <inkml:trace contextRef="#ctx0" brushRef="#br0" timeOffset="418">984 589 778 0,'0'0'162'0,"0"0"-8"15,0 0-15-15,0 0-38 16,0 0-9-16,0 0-42 16,-45-56-11-16,35 56-36 15,-3 0-3-15,13 18-1 16,-19 11-2-16,10 12 3 16,9-5 0-16,0-5-1 15,0-5 1-15,18-5 0 16,15-10 1-16,-6-5-8 15,-9-6 6-15,14 0 1 16,-13 0 17-16,4-17-15 16,-5-16 14-16,-9-5 1 15,-9-2-1-15,0-7 22 0,0 0-11 16,0 10-7-16,-27 5 5 16,-5 8-23-16,4 15 6 15,5 1-8-15,5 8-20 16,-10 0 7-16,15 32-19 15,3 15-45-15,10 5-101 16,0 0-92-16,42 2-61 16</inkml:trace>
  <inkml:trace contextRef="#ctx0" brushRef="#br0" timeOffset="747">1479 773 219 0,'0'0'565'0,"0"0"-366"15,0 0-57-15,0 0 5 16,0 0-39-16,0 0-20 16,-87-71-53-16,78 71 14 15,9 0-36-15,0 0-10 16,0 0-3-16,0 0-6 16,0 0 4-16,0 0-8 15,18 0 8-15,14 0-3 16,-23 0 7-16,9 4-2 15,-8-4 10-15,-1 0-7 16,-9 0 8-16,0 0 0 16,0 0-5-16,0-4 12 0,0-4-16 15,0-3 0 1,-19 8-2-16,1-2-6 0,18 5 5 16,-9 0-14-16,9 0-85 15,0 8-99-15,0 9-49 16,46-3-190-16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6.2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0 130 409 0,'0'0'221'0,"0"0"-113"16,0 0 24-16,0 0-55 15,0 0 2-15,0 0 2 16,219-123-48-16,-182 123 4 15,4 0-18-15,9 0-15 16,-13 19 7-16,-14 12-11 16,-5 4 0-16,-18 0-8 15,0-2 8-15,0-5 0 16,0-7 0-16,0-7 6 16,0-8-12-16,0-3 6 15,0-3 0-15,0 0 2 16,0 0 7-16,19 0-7 0,3-14 13 15,15-10-10-15,-5-8 12 16,14-3-14-16,-5 3-2 16,0 6 14-16,-22 11-9 15,8 10 3-15,-13 5-9 16,4 0 3-16,-9 20-11 16,0 21-1-16,1 11 9 15,12 4-6-15,-3-7-79 16,31-8-110-16,28-12-139 15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7.40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38 282 0,'0'0'378'16,"0"0"-188"-16,0 0-46 0,0 0-37 15,0 0-18-15,0 0-50 16,178-30-38-16,-91 24 2 16,14 4-3-16,-5 2-5 15,5 0-50-15,-14 0-111 16,-19 0-70-16,-8 0-228 15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7.0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0 100 727 0,'0'0'213'0,"0"0"-100"15,0 0-49-15,0 0 49 16,0 0-69-16,0 0-24 16,211-85-9-16,-193 85-6 15,0 27-5-15,5 17 0 16,-14 8 4-16,0 6-8 16,-9-8 4-16,10-7 0 15,-1-16-1-15,0-13 12 16,5-11-11-16,-5-3 7 0,9 0-2 15,0-8 30-15,24-24-13 16,-1-11 2-16,5-1 36 16,-5-3-51-16,9 0 7 15,1 6-10-15,-6 6 1 16,6 14-7-16,-10 10 0 16,9 11 0-16,-4 0-4 15,-5 32-13-15,0 20-42 16,-22 6-135-16,-19-5-164 15</inkml:trace>
  <inkml:trace contextRef="#ctx0" brushRef="#br0" timeOffset="168">1135 278 560 0,'0'0'248'0,"0"0"-201"0,0 0-4 15,229 9-11-15,-101 11-30 16,28-2-2-16,32 2 0 16,22-5-36-16,-13-1-128 15,-32-2-166-15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6.47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0 234 359 0,'0'0'391'0,"0"0"-251"0,0 0-122 15,0 0 1-15,0 0-19 16,284-11 2-16,-165 11-2 16,-9 0 0-16,-23 0-3 15,-37 0-41-15,-27 0-90 16,-23-10 42-16,0-11-76 16,-13-5-264-16</inkml:trace>
  <inkml:trace contextRef="#ctx0" brushRef="#br0" timeOffset="150">385 0 446 0,'0'0'141'0,"0"0"9"16,0 0-32-16,0 0-79 0,0 0 8 15,0 0-16-15,-9 205-2 16,9-138-29-16,0-4 7 16,9-1-18-16,9-12-6 15,5-13-200-15,14-13-529 16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5.6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0 175 73 0,'0'0'482'0,"0"0"-433"15,293-6 10-15,-165 6-49 16,-28 0-8-16,-31 9-2 15,-37 6-64-15,-32-5-268 16</inkml:trace>
  <inkml:trace contextRef="#ctx0" brushRef="#br0" timeOffset="185">343 0 481 0,'0'0'221'0,"0"0"-64"15,0 0-44-15,0 0-46 0,0 0-67 16,0 0 13 0,-18 109-12-16,18-40 0 0,0-1-1 15,0-5 0-15,18-7-107 16,5-13-69-16,4-4-299 16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9.6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0 902 0,'0'0'160'0,"0"0"-108"16,0 0-52-16,0 0-18 15,0 0-290-15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20.40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156 348 337 0,'0'0'650'15,"0"0"-512"-15,0 0-20 16,0 0-12-16,0 0-2 16,0 0-45-16,0-105 1 15,0 105-47-15,-9 0-9 16,-19 17-8-16,-22 22 7 16,9 10-3-16,13 4 4 15,28 5 3-15,0 0-7 16,41-6 0-16,46-1 9 15,23-17-13-15,-5-16 4 16,5-12 0-16,-18-6 8 16,-14-15 2-16,-19-25-8 0,-22-14-2 15,-14-10 7-15,-23-8 1 16,0-13-8-16,-32-5 0 16,-37-7-5-16,-18 19 9 15,-14 28-8-15,-9 23 0 16,23 27-31-16,19 16-12 15,17 33-182-15,24 15-3 16,27 1-93-16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22.27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41 962 1020 0,'0'0'131'0,"0"0"-34"16,0 0 19-16,0 0-46 15,0 0-37-15,0 0 9 16,-41-38-35-16,41 32 8 15,0 6 4-15,9 0-8 16,23-6-8-16,5 4 23 16,13-4-15-16,1 0 26 15,-1-6-36-15,-14 0 9 0,6 6 3 16,-15 4-1-16,-4 2-10 16,-5 0-2-16,10 20-5 15,-5 18-3-15,-5 6 1 16,-9 5 7-16,0 1-3 15,-9-9 13-15,0-9-10 16,0-7 0 0,0-6 4-16,0-11-15 0,0-2 11 15,0-6 0-15,0 0 2 16,0 0 15-16,0 0-15 16,14 0 9-16,-5 0-7 15,10-14 27-15,22-12-20 16,-5-6-10-16,6-1 14 0,8 7-7 15,-23 0-8 1,15 12 0-16,8 4 12 0,-13 4-29 16,13 6 17-16,-23 0 0 15,5 4-8-15,-4 25 0 16,4 6 8-16,-14 5 0 16,1 1-16-16,3 3 16 15,-3-6-73-15,-10-6-67 16,23-9-77-16,-14-13-116 15,-9-10-259-15</inkml:trace>
  <inkml:trace contextRef="#ctx0" brushRef="#br0" timeOffset="244">732 0 891 0,'0'0'338'0,"0"0"-166"15,0 0-21-15,0 0-79 16,0 0-3-16,0 0-63 16,362 37 29-16,-165 86 30 15,-19 38-63-15,-40 28 23 16,-56 18-22-16,-54 9 17 16,-28-2-25-16,-69-14 5 15,-78 1-42-15,-49-20-59 16,-61-17-303-16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20.6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213 30 927 0,'0'0'162'16,"0"0"-11"-16,0 0-35 15,0 0 14-15,0 0-60 16,0 0-48-16,-92-30-22 16,74 117 13-16,-23 45-9 15,22 23 11-15,1 9-6 16,4-2-5-16,14-13-4 15,0-18-13-15,51-16-7 16,40-28-119-16,37-32-155 0,1-33-201 16</inkml:trace>
  <inkml:trace contextRef="#ctx0" brushRef="#br0" timeOffset="615">455 744 753 0,'0'0'311'0,"0"0"-163"16,0 0-27-16,0 0-4 0,0 0-70 15,0 0-46-15,202-116 20 16,-143 116-20-16,-13 0-1 16,14 0 0-16,-19 20 10 15,-14 12-10-15,-4 9 0 16,-14 9-3-16,-9 8-9 15,0-6 12-15,0 2 0 16,0-11 5-16,0-11 5 16,0-6-10-16,0-17 0 15,0-3 5-15,0-6-2 16,9 0-1-16,1 0 2 16,22-27 27-16,-5-5-31 15,14-12 14-15,-4 3 0 16,4-2-7-16,9 2 14 15,-13 3-21-15,4 12 0 0,-13 8 0 16,-5 10 13 0,4 8-13-16,5 0 0 0,-14 6-13 15,10 20 4-15,-5 14 1 16,-5 4 8-16,-9 0-6 16,14-2 16-16,-14-11-10 15,0-11 0-15,-9-5 5 16,0-9-11-16,10-6 6 15,-10 0 0-15,9 0 9 16,9-6-1-16,5-23 3 16,14-8-11-16,13-10 7 15,9 0-12-15,-17 9 5 0,-6 14 0 16,-13 16-4-16,-5 2 7 16,1 6-3-16,4 0 0 15,4 32-17-15,5 8 5 16,-4 16 12-16,-10-1-50 15,14 1-99-15,5-9-73 16,4-13-29-16,0-10-111 16</inkml:trace>
  <inkml:trace contextRef="#ctx0" brushRef="#br0" timeOffset="844">2305 873 390 0,'0'0'402'0,"0"0"-251"16,0 0-12-16,0 0-5 0,0 0-62 16,0 0-6-16,0-82-66 15,36 88-6-15,15 26-7 16,26 6 22-16,24 2-9 16,-14-5 0-16,5-3-2 15,-14-5-4-15,-19 2-139 16,-22-17-79-16,-24-3-114 15</inkml:trace>
  <inkml:trace contextRef="#ctx0" brushRef="#br0" timeOffset="1017">2767 791 270 0,'0'0'559'0,"0"0"-373"16,0 0-45-16,0 0 18 15,0 0-72-15,0 0-49 16,-60-26-38-16,19 78 17 15,-18 19-6-15,22-1-10 16,-4 2-1-16,23-2-10 16,9-9-115-16,9-10-130 15,9-20-210-15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8.0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7 380 525 0,'0'0'171'0,"0"0"-33"0,0 0-10 15,0 0-46-15,0 0 22 16,0 0-31-16,0-114-43 0,18 102 34 15,10 10-38 1,4 2-13-16,-5 0-8 0,14 2 3 16,-13 28-11-16,4 8 3 15,-14 5-8-15,0 4 0 16,-4-6 8-16,-14-9 0 16,9-15-2-16,0-8 12 15,-9-9-10-15,0 0 11 16,10 0-10-16,-1 0 39 15,0-18 28-15,14-10-46 16,-14-5 1-16,18 10-19 16,-17 3 16-16,22 4-20 15,-5 5 13-15,5 4-18 16,-4-3 5-16,-6 10 0 0,6 0-7 16,-10 0 5-16,-4 23 1 15,-5 6 0-15,0 9-13 16,0 1 2-16,-9-8 11 15,0-5 1-15,0-10-1 16,10-8 11-16,-1-3-10 16,-9-5 0-16,9 0 11 15,14 0-1-15,4-13-10 16,24-20 0-16,-1 1 4 16,0 3 6-16,10 5-10 15,-14 7 0-15,-5 11 2 16,-14 6-16-16,-4 0-7 15,-14 21-42-15,0 11-43 16,-9 6-87-16,10-1-56 0,-1-7-214 16</inkml:trace>
  <inkml:trace contextRef="#ctx0" brushRef="#br0" timeOffset="1420">1366 77 692 0,'0'0'214'0,"0"0"-73"0,0 0-41 16,0 0 28-1,0 0-78-15,0 0-13 0,28-77-23 16,-28 121-5-16,0 32-9 16,0 17 40-16,-37 10-33 15,-4-2 10-15,4-13-17 16,24-6 0-16,3-15-12 15,10-18-20-15,0-13-45 16,23-22-46-16,5-11 1 16,-10-3 73-16,-4-12 13 15,-14-26-3-15,0-6 30 16,-14-2-21-16,-23-1 30 16,5 7-1-16,-4 2 4 15,4 12 10-15,4 7 18 16,5 8-3-16,23 8 15 0,0 3-14 15,0 0 6 1,0 0-35-16,60 0 3 0,9 3 5 16,22 6-8-16,-4-4 0 15,-5-1 3-15,-13-4 8 16,-23 0-9-16,-23 0 21 16,-5 0-14-16,-18 0 59 15,9 0 5-15,-9 0-49 16,0-4 21-16,0 4-24 15,0 0 7-15,0 0-28 16,0 0-2-16,0 4 0 16,0 22-13-16,0 6 15 0,9 0-2 15,-9-2 6 1,10-12-4-16,3-5 0 0,6-7 14 16,-10-6-14-16,0 0 6 15,-9 0-5-15,23 0 36 16,4-12-20-16,1-13 19 15,4-1 6-15,-5-4-39 16,5 10 21-16,-13 2-13 16,3 10-6-16,-12 4 14 15,-10 4-19-15,0 0 0 16,9 0-3-16,0 18-6 16,0 8 9-16,0-3 0 15,0 1 3-15,5-13-8 0,-5-5 5 16,-9-3 0-1,0-3 0-15,0 0 10 0,0 0-10 16,9 0 0-16,-9 0 12 16,19 0-12-16,-10 0 0 15,23 0 0 1,-5-3 1-16,5-3 9 0,-4 1-10 16,-5-1 0-16,-5 3 9 31,0 0-18-31,-8 3 9 0,-10 0 0 0,9 0-13 15,4 0 9-15,-13 0 4 16,10 0 0-16,-1 8-1 16,0-3-7-16,-9-1 8 15,9 0 0-15,0-4-5 0,-9 0 16 16,0 0-11-16,14 0 0 16,-14 0 13-16,0 0-9 15,0 0-4-15,9 0 0 16,0 0-9-16,0 0 9 15,10 0 0-15,4 8-3 16,-5 1-3-16,9-1 0 16,5 2 6-16,10-5 0 15,-6-2-15-15,5-3 23 16,-4 0-8-16,4 0 0 16,-9-8 14-16,-4-10-16 15,-1-7 2-15,5 0 0 16,-4-10-7-16,4-3 19 15,-14-6-12-15,-9 1 0 16,-9 5 11-16,0 8-9 0,0 13-2 16,0 12 0-16,0 5-4 15,0 0-3-15,0 0-7 16,0 28-4-16,0 10 18 16,0 3 9-16,0-6-9 15,0-8 0-15,0-4-12 16,41-8 19-16,10-12-7 15,-5-3 1-15,13 0 12 16,-9-7-6-16,-17-15-7 16,-6-3 0-16,-9 2-2 0,5-6 11 15,-14 3-9 1,-9-3 0-16,0 8 11 0,0 7-11 16,0 8 0-16,0 6 0 15,0 0-9-15,0 18-10 16,0 25 19-16,0 15-6 15,0 1 16-15,0-4-13 16,9-5 3-16,10-3 0 16,-19-13-8-16,0-4 2 15,0-7-11-15,-28-5-131 16,-40-10-116-16,-10-8-68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59:57.8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220 765 757 0,'0'0'207'0,"0"0"-59"0,0 0 7 16,0 0-43-16,0 0-18 16,-50-155-44-16,40 146-6 15,1-3-5-15,0 12-30 16,9 0 15-16,-14 0-23 16,14 0 1-16,-9 0-4 15,0 15-22-15,-18 17 24 16,13 12-2-16,-4-3 2 15,18-3 0-15,0-1-3 16,18-4-15-16,23-15 13 16,0-4-11-16,5-8 1 15,4-6 13-15,-8 0-3 0,-15-6 5 16,14-20 3-16,-32-4 0 16,-9-5 10-16,0-12-11 15,-9 10 9-15,-18-10 18 16,-14 15-18-16,-10 6 13 15,10 8-2-15,4 10-19 16,-4 8 8-16,5 0-11 16,4 0-4-16,4 34-1 15,5 7 2-15,23 9 3 16,0 0 0-16,32-10-5 16,37-5-3-16,9-11 8 15,13-16 0-15,-4-8-5 0,-9 0 4 16,-9-2 1-16,-10-25 0 15,-18-4 6-15,-4-8 4 16,-14-11-9-16,-14-8 7 16,-9-3 24-16,0-8-12 15,-18 7 15-15,-14 10-15 16,13 14-12-16,1 23 20 16,4 8-13-16,14 7-15 15,0 0 0-15,0 55-25 16,-9 25 25-16,9 37-3 15,-18 23 13-15,0 17-7 16,-24 15-3-16,-8 15 0 16,0-4-6-16,13-19 6 0,28-27-4 15,9-41-6 1,0-37-5-16,27-24 14 0,5-23-8 16,-4-12 9-16,13-12-3 15,5-35 6-15,4-23 0 16,1-9 2-16,-24-5 0 15,-13-7 1-15,-14 1-6 16,0 3 1-16,-23 5 4 16,-37 9-3-16,-17 16-2 15,8 10 0-15,-9 17-35 16,28 21-63-16,9 9-98 16,31 0-121-16,10 0-83 15</inkml:trace>
  <inkml:trace contextRef="#ctx0" brushRef="#br0" timeOffset="223">1186 855 620 0,'0'0'513'16,"0"0"-366"-16,0 0 22 15,0 0-37-15,0 0-54 16,0 0-41-16,-19-90-19 15,19 90-18-15,-9 0-18 16,9 12-24-16,-23 19-180 16,14 11-128-16,9-5-729 15</inkml:trace>
  <inkml:trace contextRef="#ctx0" brushRef="#br0" timeOffset="628">1845 231 983 0,'0'0'175'0,"0"0"1"16,0 0-44-16,-28-173-20 0,1 151-74 16,13 4 6-1,-4 9-6-15,9 3-35 0,9 3 13 16,-9 3-16-16,-1 0-17 15,-12 0 14-15,3 30-15 16,-8 4 18-16,4 8 0 16,23 0 0-16,0 12-2 15,32 7 2-15,5 6-14 16,22 2 6-16,-9 2 3 16,1 2-7-16,-15-9 8 15,-4-3-6-15,-13-11 10 16,4-12 0-16,-14-9 1 15,-9-11-9-15,0 3 8 16,-9-8-11-16,-33 5 10 16,-17-10 1-16,-1-2-1 15,1-6-39-15,9 0-57 16,13 0-16-16,28-8-33 0,9-29-36 16,18-22-143-16</inkml:trace>
  <inkml:trace contextRef="#ctx0" brushRef="#br0" timeOffset="1697">2252 219 721 0,'0'0'217'0,"0"0"-26"15,0 0-17-15,0 0-24 16,28-161-51-16,-28 152-34 16,0 7-1-16,0 2-35 0,0 0-9 15,0 0-20 1,0 0-11-16,0 41 0 0,0 19-1 15,0 35 12-15,0 10 6 16,0 5 0-16,0-7-6 16,0-19 0-16,0-17 3 15,0-14-11-15,0-22 8 16,0-10-3-16,0-14-8 16,0-7-30-16,0 0 21 15,0 0 15-15,0-19-2 16,0-9 6-16,0-11-13 15,-9-2 13-15,-28-2-5 16,5 8 5-16,-9 3-2 16,13 14 3-16,1 0-11 15,4 12 9-15,14 6-14 16,9 0 5-16,0 0 10 0,0 4-22 16,41 16 23-16,18-2 0 15,10-10 3-15,18-8-2 16,-9 0-1-16,-19 0 0 15,-8-11 6-15,-19-4 1 16,-14 3-7-16,-9 4 15 16,-9-4 2-16,0-6 20 15,0 4-7-15,-9-4-12 16,-9 10 8-16,-14 1-25 0,13 7 1 16,-3 0-2-1,12 13-14-15,1 25 9 0,0 14 5 16,9 6 0-16,0-5-7 15,28-13 12-15,22-7-5 16,0-13 0-16,10-14 0 16,8-6-2-16,-8 0 2 15,-1-6 0-15,-17-14 8 16,-6-1-3-16,-4-5-2 16,-23 0 4-16,-9 0 0 15,0 2 23-15,0 7-8 16,0 8-5-16,0 3 13 15,0 6-27-15,0 0 6 16,-9 0-9-16,9 6-16 0,-13 32 11 16,-6 14 1-16,10 10 4 15,-9 5 4-15,-5-9-3 16,5 3-1-16,-1 1 0 16,-4-1 4-16,5-3-3 15,0-8-1-15,9-12 0 16,9-16-6-16,0-9 7 15,0-7-1-15,0-6 1 16,0 0 2-16,0 0 8 16,0-19-10-16,0-21 6 15,0-18-1-15,9-21-2 16,0-11-4-16,-9-1 0 16,9-13 8-16,0-2-8 0,-9 4 0 15,9 9 0 1,14 20-2-16,-4 18 2 0,-1 22 0 15,-4 13-1-15,4 11 0 16,9 6 0-16,24 3-10 16,-1 0 11-16,0 0-7 15,-13 27 2-15,13 7 3 16,-18 10 2-16,-4 9-8 16,-28 2 2-16,0 4 1 15,0-7-10-15,-28 1 11 16,-31-13-9-16,-14-2-2 15,4-6-25-15,10-6-25 0,13-8-14 16,23-3-97-16,23-9-116 16,0-6-234-16</inkml:trace>
  <inkml:trace contextRef="#ctx0" brushRef="#br0" timeOffset="2259">3625 601 583 0,'0'0'314'15,"0"0"-242"-15,0 0 30 0,0 0-3 16,0 0-25-16,0 0-38 15,-32-32 20-15,74 24-33 16,17-2-19-16,10 2 17 16,-1 2-16-16,10 0 6 15,-9-2 3-15,-10 2-14 16,-17 0 20-16,-15 0 5 16,-27 1-3-16,0-4 27 15,0-10-1-15,0-7-13 16,0-2-26-16,-27-4-2 15,-24 5-7-15,10 10 0 16,-9-4 1-16,13 10-7 16,5-4 6-16,14 6 0 0,9 6 5 15,9-3 3-15,0 6-8 16,0 0 0-16,0 0-9 16,0 0 6-16,18 0-10 15,23 0 13-15,9 12-10 16,-4 3 16-16,14-1-6 15,-1 10 0-15,10 2 4 16,-10 0-9-16,-17 0 5 16,-24 0 0-16,-9 0 1 15,-9 2 5-15,0 9-6 16,-59 1 0-16,-38 9-6 16,-3-1-198-16,-6-2-270 0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17.74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0 819 704 0,'0'0'217'16,"0"0"-77"-16,0 0-62 0,0 0-31 15,0 0 8-15,0 0-45 16,271-64 13-16,-194 56-23 16,1-2 12-16,-28 2-21 15,-22-1 9-15,-19-2-73 16,-9-4-70-16,0 0-165 16,-46 1-403-16</inkml:trace>
  <inkml:trace contextRef="#ctx0" brushRef="#br0" timeOffset="194">220 592 155 0,'0'0'510'0,"0"0"-366"0,0 0-10 15,0 0-27-15,0 0-42 16,0 0-42-16,0-9-15 16,0 44-4-16,0 12 53 0,0 8-6 15,0 4 3-15,0-1-43 16,0-9-7-1,0-5-1-15,9-9-3 0,0-9-100 16,-9-8-105-16,19-12-241 16</inkml:trace>
  <inkml:trace contextRef="#ctx0" brushRef="#br0" timeOffset="461">632 0 941 0,'0'0'184'0,"0"0"-41"16,0 0-1-16,0 0-41 16,0 0-75-16,0 0-7 15,128-3-12-15,-45 62 4 16,-6 13 28-16,-8 16-38 15,-9 3 16-15,-10 4 0 16,-32 7-7-16,-18 0 1 16,0 1-11-16,-9-2-1 15,-50 1-5-15,-33-3-160 16,-22-2-277-16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17.2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0 250 781 0,'0'0'117'0,"0"0"-55"16,0 0 96-16,0 0-33 16,0 0-83-16,0 0 8 15,68-58-35-15,-17 40-10 16,8 7 9-16,19-1-6 16,-9 4-8-16,22-2 0 15,-22 5-5-15,0-1-49 0,-28-2-218 16,-23-1-232-1</inkml:trace>
  <inkml:trace contextRef="#ctx0" brushRef="#br0" timeOffset="249">357 0 603 0,'0'0'275'0,"0"0"-145"16,0 0-25-16,0 0 11 15,0 0-85-15,0 0-13 16,-9 46 21-16,9 13-1 16,0 5 17-16,0 5-23 15,0-4-29-15,9-3 12 16,0-2-10-16,9-10-5 0,-9-7 0 16,14-11-118-16,5-14-118 15,13-12-143-15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19.5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131 173 637 0,'0'0'202'0,"0"0"-58"15,0 0-28-15,0 0 23 16,0 0-26-16,0 0-51 16,101-96 19-16,-101 81-48 15,0 1-2-15,0-2 3 16,0 5-34-16,0 4 14 16,-18 0-14-16,-5 4 3 15,-5 3-12-15,-13 0 0 16,14 0 9-16,-15 3-18 0,15 15 28 15,18-3-10-15,-5-4 0 16,14 3-3-16,0 8-7 16,0-4 10-16,41 13 0 15,0-3-6-15,5 5 15 16,-5-1-9-16,1 2 0 16,-15 2 3-16,-9-1-7 15,-4 3 4-15,-14-4 0 16,0 2-8-16,0-4 14 15,-32-4-6-15,5-4 0 16,-6-6 2-16,6-4-17 16,-5-5 5-16,23-6-6 15,9 0 1-15,0-3 16 16,0 0-1-16,0 0 0 16,0 0-5-16,0 0-3 0,0 0 8 15,0 0-1-15,9 0-9 16,14 9-1-16,-5 16-1 15,-9 23 7-15,-9 10-1 16,0 17 2-16,0 4 4 16,-18 7 0-16,-14 1 22 15,5-6-22-15,-6-2 21 16,24-9-4-16,9-12-16 16,0-8 20-16,0-12-21 15,0-6 0-15,42-12 5 16,-15 1 2-16,14-7-7 15,-4-11 3-15,22-3 7 0,1 0-5 16,-1 0-5-16,1-20-51 16,-10-4-65-16,-9-4-191 15,-4-8-120-15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1.3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74 259 729 0,'0'0'231'16,"0"0"-7"-16,0 0-21 0,0 0-49 16,0 0-61-16,0 0 4 15,9-90-84-15,-9 90 2 16,0 18-15-16,0 22 4 15,14 13 9-15,-5 2-11 0,0 4 0 16,-9-1 4-16,0 9 9 16,0-5-15-16,0-2 0 15,0-7 12-15,0-18-18 16,0-8 6-16,0-16 0 16,0-11 0-16,0 0 9 15,0 0-9-15,0-11 14 16,0-31-11-16,-9-13 12 15,-14-15-15-15,5-6 0 16,0 1-5-16,-5-7 6 16,14 2-1-16,0 7 0 15,9 7 11-15,0 13-16 16,0 15 5-16,32 15-1 0,4 9-15 16,24 14 11-16,-1 0 4 15,19 0-8-15,-9 35 2 16,-19 3 0-16,-9 6 6 15,-13-1-22-15,-19 1 18 16,-9 2-17-16,0 1-13 16,-9 5-28-16,-60 1-99 15,-18 0-59-15,-4-4-130 16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0.6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77 101 476 0,'0'0'467'0,"0"0"-295"16,0 0-27-16,0 0 28 16,0 0-82-16,0 0-38 15,-10-97 0-15,10 97-42 0,0 0 18 16,0 0-29-16,-9 0-26 16,-4 36 25-16,-6 14 0 15,1 14 1-15,18 6 0 16,0-1 12-16,0-4-12 15,27-10 0-15,33-13 2 16,-1-19-3-16,1-15 1 16,9-8 0-16,-10 0 10 15,-9-18-1-15,-13-14 1 16,-5-8 8-16,-23-10-15 16,-9-5 27-16,0-4-29 15,-27-1 4-15,-46 4-3 16,4 6 7-16,0 16-9 0,10 13 0 15,31 12-37 1,10 9-40-16,-5 0-154 0,14 17-109 16,9 10-195-16</inkml:trace>
  <inkml:trace contextRef="#ctx0" brushRef="#br0" timeOffset="189">617 95 565 0,'0'0'399'0,"0"0"-209"16,0 0 3-16,0 0-55 16,0 0-41-16,0 0-95 15,23-9 3-15,-23 9-5 16,0 0-128-16,0 12-159 16,9 6-94-16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0.1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345 257 651 0,'0'0'220'0,"0"0"-94"15,0 0 4-15,27-161-6 16,-27 132-18-16,0 6-32 16,0 2-36-16,-9 10 14 15,-19 2-33-15,-4 7-11 16,5 2-7-16,9 0-1 0,-14 0 0 15,13 2-2 1,-4 18 5-16,14 7-15 0,9-4 12 16,0 10 0-16,0-1-7 15,9 6 17-15,42 2-10 16,-1 7 0 0,10-1 8-16,-1 7-20 0,1-1 12 15,-10 1 0-15,-13 0-8 16,-5-7 19-16,-23-5-11 15,-9-3 0-15,0-6-8 16,-9-3 2-16,-42-5 6 16,-40-7 0-16,-5-6 1 15,9-7 2-15,-14-4-6 0,32 0-11 16,19 0-86 0,22-12 24-16,28-12-69 15,0-13-49-15,97-25-170 0</inkml:trace>
  <inkml:trace contextRef="#ctx0" brushRef="#br0" timeOffset="202">798 356 663 0,'0'0'223'0,"0"0"-53"16,0 0-30-16,0 0-15 15,0 0-68-15,0 0-57 0,9-3-1 16,-9 3-67-1,0 12-161-15,9 5-181 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1.8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302 379 493 0,'0'0'238'0,"0"0"-77"16,0 0 2-16,0 0-19 15,0 0-36-15,0-157-30 16,-9 148 28-16,9 5-66 16,-9 4 5-16,-14 4-33 15,-14 46 11-15,-4 25-20 16,-9 22-3-16,13 13 2 16,5 7 12-16,5 2-6 15,4 1-8-15,14-6 0 16,9-6 16-16,0-12-26 15,41-20 10-15,46-29-83 16,32-37-92-16,27-10-153 0,5-40-451 16</inkml:trace>
  <inkml:trace contextRef="#ctx0" brushRef="#br0" timeOffset="618">874 671 824 0,'0'0'173'15,"0"0"-43"-15,0 0 39 16,0 0-41-16,0 0-33 16,0 0-39-16,-50-76-54 15,50 79 1-15,0 35-3 16,0 20 0-16,0 9 9 16,0 10-2-16,0-2-7 15,0-2 1-15,0 0 13 0,0-15-16 16,0-8 2-16,0-15-15 15,0-15-5-15,0-11-74 16,0-9 11-16,0 0 19 16,-9 0 8-16,0-26 39 15,-23-15-27-15,13-6 26 16,-8 1 10-16,-14 8 8 16,13 9 0-16,5 11 6 15,5 12 1-15,9 4 2 16,9 2-7-16,0 0 3 0,0 22-5 15,9 5 0 1,50-10 0-16,19-11 19 0,23-6-14 16,18 0 23-16,-14-32 19 15,-13 0-12-15,-23 0 17 16,-19 0-24-16,-23-3 15 16,-18 0 28-16,1-7-43 15,-10 2 15-15,0 5-9 16,-10 3-26-16,-8 15 33 15,9 5-35-15,9 9-2 16,-9 3-1-16,9 0-3 16,0 6-3-16,0 36-9 15,-14 15 12-15,14 13-3 16,0-3 3-16,0-2 0 16,0-8-8-16,0-3 5 0,0-11-37 15,0-5-67-15,0-12-59 16,0-12-33-16,0-10-33 15,23-4 10-15,-5 0 49 16,10-21-186-16</inkml:trace>
  <inkml:trace contextRef="#ctx0" brushRef="#br0" timeOffset="1662">1437 1082 318 0,'0'0'236'16,"0"0"-90"-16,0 0-4 16,0 0-37-16,0 0-6 15,0 0-20-15,9-84-48 16,-9 84 12-16,10-6-31 15,8-6-3-15,5 0 8 0,-5-8-9 16,0 1-6-16,5-3 19 16,-4-4-11-16,-10 0 27 15,-9 2-5-15,0-2-2 16,0 2 18-16,0 4-35 16,0 0 12-16,0 8-1 15,0 4-22-15,-9 6 24 16,-1 2-26-16,-8 0-22 15,4 28 17-15,-13 18 5 16,18 7 0-16,0 5 0 16,9-2 11-16,0-4-13 15,27-8 2-15,33-9 0 16,-1-15-1-16,19-20 4 0,23 0-3 16,-5-6 2-1,-5-28 9-15,-13-4-9 0,-18-6-2 16,-19-5 4-16,-14-4-1 15,-8-9-1-15,-10-4-2 16,-9-5 18-16,0-1-14 16,-19 1 32-1,-8 7-10-15,4 18-21 0,5 16 29 16,9 20-27-16,9 10-3 16,-9 0-4-16,-14 28-23 15,13 45 19-15,-17 23-7 16,4 12 22-16,5-3-16 0,18-6 5 15,0-5 0 1,0-13-4-16,32-11 14 0,27-20-10 16,28-24 0-16,0-23 6 15,23-3 6-15,-9-29-12 16,-14-23 0-16,-19-10 10 16,-17-11 3-16,-1-2-12 15,-31-10-1-15,-1-6 8 16,-18 1-4-16,0 8-2 15,0 12-2-15,-18 24 37 16,-1 14-35-16,10 17 14 16,-5 12-16-16,14 3 16 15,-9 0-35-15,-9 14 15 16,-14 42 3-16,-14 23-18 16,5 11 29-16,13-3-10 15,15 2 0-15,13-14 8 0,0-4-16 16,13-8 8-16,24-7 0 15,13-10-4-15,1-14 8 16,-1-8-4-16,-4-19 0 16,-5-5 9-16,9 0-7 15,1-5-2-15,-15-25 0 16,6-4-1-16,-15-2 13 16,5 2-12-16,-32 1 0 15,9 10 10-15,-9 8-9 16,0 10-1-16,0 5 0 15,0 0-11-15,0 0 7 0,0 5-4 16,0 28 0-16,0 7 8 16,0-2 1-16,0-8-1 15,19-7 0-15,22-8-2 16,9-6 10-16,5-9-8 16,4 0 0-16,-8-7 12 15,-10-16-6-15,-13-9-6 16,-19-5 0-16,-9-14 4 15,0 2 1-15,-55 0-5 16,-37 7 0-16,5 10 0 16,-13 15-10-16,31 14 9 15,9 3-52-15,24 9-92 16,22 23-150-16,14-3-89 16</inkml:trace>
  <inkml:trace contextRef="#ctx0" brushRef="#br0" timeOffset="3513">3744 219 489 0,'0'0'196'16,"0"0"-35"-16,0 0-47 15,0 0 8-15,0 0-40 16,0 0-16-16,-59-100 19 15,59 100-69-15,0 0 13 16,0 0-29-16,0 10-1 16,0 18-8-16,14 5 10 15,-14-1-1-15,9 0 0 16,-9-3 12-16,0 0-22 16,0-9 10-16,0-2-96 15,0-9-17-15,9-3-39 16,9-6-28-16,14 0 2 0,5 0-169 15,4-21 65 1,-4-11 282-16,4-6 27 0,-9-3 128 16,-5 1 14-16,-27 2 26 15,10 8-54-15,-10 10-17 16,0 11-4-16,0 6-22 16,0 3-58-16,0 0-15 15,0 3-25-15,0 24 0 16,0 12-4-16,0 6 12 15,0 2-6-15,0 3-2 16,18-7 9-16,-4-5-18 16,-5-9-256-16</inkml:trace>
  <inkml:trace contextRef="#ctx0" brushRef="#br0" timeOffset="4337">677 47 747 0,'0'0'143'15,"0"0"-19"-15,0 0-18 16,0 0 10-16,0 0-65 15,0 0 5-15,0-47-45 16,0 47-6-16,0 6-10 0,0 23-8 16,0 7 13-16,0-5-2 15,0-4 16-15,0-5-14 16,0 0 0-16,0-11 4 16,0-2-4-16,28-7 0 15,-5-2 0-15,-5 0 6 16,10 0 6-16,-6-8-12 15,-3-17 0-15,13 3 8 16,-23 0-6-16,0 0-2 16,-9 5 0-16,0 11-4 0,0 4 14 15,0 2-10 1,0 0 0-16,0 0-23 0,9 28 21 16,-9 17-7-16,9 10 9 15,1 3-8-15,13 0-8 16,13-4-238-16,5-9-586 15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6.8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4 767 0,'0'0'154'16,"0"0"-37"-16,0 0-12 15,0 0-29-15,0 0 30 16,0 0-83-16,18-32-17 16,24 87 16-16,-1 33-17 0,5 22 34 15,-5 19 16 1,9 14-45-16,-22 0 20 0,13 0-30 16,-23-6 0-16,-9-5-2 15,-9-1 2 1,-87-6-56-16,-73-9-339 0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8.0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229 37 514 0,'0'0'421'16,"0"0"-329"-16,0 0-16 0,0 0 13 16,0 0-4-16,0 0-80 15,-9-33 4-15,18 33-9 16,33 0 6-16,12 0-10 15,-3 0 4-15,-10 0 0 16,-4 16-8-16,-14 7 10 16,-14 13-2-16,-9 4 0 15,0 9 5-15,0 1-3 16,-19 3-2-16,-13-4 0 16,14-5-4-16,0-7 10 15,18-4-6-15,0-10 0 16,0-8 6-16,0-7-10 15,0-4 4-15,0-4 0 0,0 0 13 16,0 0-12-16,27 0 21 16,14-24 20-16,5 4-37 15,-14 5 45-15,-14 7-17 16,-18 2-1-16,0 6 25 16,0 0-37-16,0 0 13 15,0 0-20-15,0 0-2 16,0 0-22-16,0 12 3 15,0 25 8-15,19 13-7 16,13 17 13-16,-14 3-6 16,5 8 1-16,-5 7 9 15,-8 3 2-15,-1-3-12 0,-9-10 0 16,0-7 10-16,0-10-4 16,0-9-6-16,-9-5 11 15,-10-6-5-15,-13-9 20 16,14-8-11-16,-14-10-12 15,-14-2 15-15,-13-3-11 16,-10-6-6-16,0 0-1 16,1-3-10-16,-15-18-28 15,14-2-80-15,1-6-130 16,17-5-126-16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03.9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9906 1755 378 0,'0'0'219'0,"0"0"-84"15,0 0-15-15,0 0-10 16,0 0-51-16,0 0-23 16,-60-85 5-16,60 85-38 15,0 0-6-15,0 24-1 16,0 14 4-16,0-3-6 15,32-4 6-15,19-7 0 0,-6-10-1 16,6-8 11-16,-10-6-10 16,-4 0 7-16,-15-8-2 15,-3-18 29-15,-19-4 13 16,0 1-16-16,0 3 19 16,-28 0-47-16,-31 8 1 15,8 6-4-15,10 6-14 16,5 6 7-16,4 4-59 15,22 33-88-15,10 16-115 16</inkml:trace>
  <inkml:trace contextRef="#ctx0" brushRef="#br0" timeOffset="958">12245 2274 732 0,'0'0'222'0,"0"0"-73"0,0 0-4 16,0 0 23-16,0 0-78 15,0 0-47-15,41-87-19 16,-41 87-23-16,0 0-2 16,0 0-35-16,0 11-167 15,0 18-48-15,0 3-135 16</inkml:trace>
  <inkml:trace contextRef="#ctx0" brushRef="#br0" timeOffset="1163">12501 2505 572 0,'0'0'136'16,"0"0"39"-16,0 0-3 15,0 0-29-15,-59 148-52 16,22-104-3-16,-23 5-53 15,-8-2-22-15,-15 0-9 16,6-3-4-16,17-9-36 16,10-9-187-16,31-14-206 15</inkml:trace>
  <inkml:trace contextRef="#ctx0" brushRef="#br0" timeOffset="1427">13412 2131 969 0,'0'0'179'0,"0"0"-39"16,0 0 19-16,0 0-97 16,0 0-24-16,0 0-38 15,0 18 10-15,0 20-12 0,-14 6 2 16,14 2 0-1,0 1 4-15,0 5 10 0,0-8-14 16,0-4 0-16,23-4-8 16,5-13 7-16,13-11-106 15,-5-12-80-15,6 0-13 16,-15-17-175-16</inkml:trace>
  <inkml:trace contextRef="#ctx0" brushRef="#br0" timeOffset="1792">13352 1749 583 0,'0'0'204'0,"0"0"-37"0,0 0-10 16,0 0-58-1,0 0-10-15,0 0-30 0,-59-99-22 16,59 99-23-16,0 0-14 15,-14 6-13-15,14 23 7 16,-9 9 6-16,9 3 4 16,0-9-4-16,0-6 0 15,41-6 3-15,0-5 8 16,19-9-11-16,-5-6 4 16,-5 0 5-16,-9 0 4 15,-22-18-13-15,-10-5 3 16,-9-13 24-16,0 2-25 0,0-1 7 15,-46 6-9-15,-4 8-5 16,9 15 0-16,4 6-14 16,-4 12-111-16,0 32-79 15,4 21-80-15</inkml:trace>
  <inkml:trace contextRef="#ctx0" brushRef="#br0" timeOffset="2126">14071 2026 752 0,'0'0'185'0,"0"0"-67"0,0 0-25 15,0 0 19-15,0 0-60 16,0 0-30-16,60-47-4 15,-60 47-8-15,-10 30-10 16,-49 13 28-16,-10 15-6 16,-22 7 13-16,-5-1-29 15,18-3-5-15,5-5 4 16,45-12 5-16,19-10-10 16,9-4 0-16,0-6 4 15,37-6-5-15,36-5 1 0,23-10 0 16,23-3-3-1,9 0-2-15,-9 0-75 0,-23-8-139 16,-13-13-199-16</inkml:trace>
  <inkml:trace contextRef="#ctx0" brushRef="#br0" timeOffset="-319">9947 2245 644 0,'0'0'181'0,"0"0"-54"15,0 0-9-15,0 0-21 16,0 0 24-16,0 0-41 16,0-119-40-16,0 115 24 15,0 4-32-15,0 0-17 16,0 0 1-16,0 6-16 16,0 32 0-16,-9 15-9 15,0 5 21-15,9 0-9 16,0-6-3-16,0-5 0 15,9-9-2-15,18-9 6 16,14-8-4-16,-4-11 0 16,4-10-11-16,-9 0 8 15,-4 0-73-15,-10-27-65 16,-18-14-68-16,0-11-70 16,0-10-158-16</inkml:trace>
  <inkml:trace contextRef="#ctx0" brushRef="#br0" timeOffset="245">10341 2265 704 0,'0'0'152'16,"0"0"-55"-16,0 0 4 15,0 0-77-15,0 0-23 16,0 0 4-16,288-29 1 16,-210 24-6-16,-10 1 0 15,-17 2-10-15,-33 2-13 16,-18 0-109-16,0 0-54 0,0 0-11 15,-41 14-235-15</inkml:trace>
  <inkml:trace contextRef="#ctx0" brushRef="#br0" timeOffset="377">10418 2370 274 0,'0'0'181'0,"0"0"-50"0,0 0-33 16,0 0-66-16,0 0-12 15,0 0 48-15,151 36-33 16,-54-36-18-16,12 0-9 15,-22 0-3-15,-4 0-10 16,-24 0-114-16,-22 0-378 16</inkml:trace>
  <inkml:trace contextRef="#ctx0" brushRef="#br0" timeOffset="771">11320 2215 596 0,'0'0'150'0,"0"0"-13"0,0 0-1 16,0 0-61-16,0 0 15 16,0 0-14-16,-32-61-34 15,14 61 17-15,-5 0-54 16,-5 6-2-16,-4 27-3 16,5 5 10-16,9 2-10 15,18 1 0-15,0 0 6 16,0-7-10-16,36-4 4 15,15-9 0-15,17-13 8 0,10-8 2 16,4 0-5-16,-4 0 0 16,-9-20 3-16,-28-10 12 15,-4-2-1-15,-28-2 21 16,-9-10 26-16,0 0-53 16,-28-3 11-16,-22 4-21 15,0 11 11-15,13 8-21 16,-4 10 7-16,4 14-20 15,5 0-1-15,-9 9-144 16,14 26-81-16,8 3-90 16</inkml:trace>
  <inkml:trace contextRef="#ctx0" brushRef="#br0" timeOffset="3567">16822 2110 786 0,'0'0'199'16,"0"0"-65"-16,0 0 10 15,0 0-3-15,0 0-67 16,0 0-2-16,0-90-35 16,0 90-35-16,0 9-4 0,0 25-2 15,0 11 4-15,0 1 6 16,0 4 7-16,0-3-13 15,0-7 0-15,23-1 6 16,5-11-12-16,4-7 6 16,-5-6-8-16,5-9 0 15,5-6-110-15,-5 0-41 16,-14-13-78-16,-9-27-126 16</inkml:trace>
  <inkml:trace contextRef="#ctx0" brushRef="#br0" timeOffset="3854">16932 1713 618 0,'0'0'185'0,"0"0"-45"15,0 0-15-15,0 0-3 16,0 0-68-16,0 0-13 16,-69-52-41-16,69 58 0 15,0 15-14-15,0 4 25 16,0 0-11-16,28-11 0 15,4 4 5-15,-5-12 7 16,15-6-10-16,-10 0 0 16,-14 0 22-16,0-24-22 0,-18-2 7 15,0-3 2 1,0 2-2-16,-27 5-18 0,-14 9 4 16,-1 13-7-16,6 0-34 15,13 15-111-15,14 35-102 16,9 10-611-16</inkml:trace>
  <inkml:trace contextRef="#ctx0" brushRef="#br0" timeOffset="4092">17257 2178 742 0,'0'0'200'15,"0"0"-95"1,0 0 11-16,0 0-11 0,0 0-88 16,0 0-12-16,151-68 3 15,-73 57 0-15,-9 0-2 16,-1-5-6-16,-17 5 0 16,-24 0-12-16,-18-4-59 15,-9 3-119-15,0 3-110 16</inkml:trace>
  <inkml:trace contextRef="#ctx0" brushRef="#br0" timeOffset="4278">17454 1946 526 0,'0'0'220'0,"0"0"-50"0,0 0-41 16,0 0 10-16,0 0-57 0,0 0-46 15,-28-13-16 1,28 44-11-16,-9 14 3 0,0 4 15 15,9 3-26-15,0-2 11 16,0 0-12-16,0-7-4 16,0 0-13-16,9-12-246 15,28-14-204-15</inkml:trace>
  <inkml:trace contextRef="#ctx0" brushRef="#br0" timeOffset="4523">17930 2014 122 0,'0'0'797'0,"0"0"-704"16,0 0 4-16,0 0-29 16,0 0-39-16,0 0-16 15,238-46-4-15,-179 46-9 16,-4 0 0-16,-13-4 10 15,-10 4-24-15,-23-5-18 16,-9-1-122-16,0 0-65 16,0-6-166-16</inkml:trace>
  <inkml:trace contextRef="#ctx0" brushRef="#br0" timeOffset="4689">18186 1825 505 0,'0'0'183'0,"0"0"-5"0,0 0-22 16,0 0-55-16,0 0 4 15,0 0-53-15,0-39-40 16,0 72-6-16,0 17 1 16,0 8-6-16,0 5 2 15,-9 3 5-15,0-2-16 16,-14-6-34-16,5-9-152 16,18-11-245-16</inkml:trace>
  <inkml:trace contextRef="#ctx0" brushRef="#br0" timeOffset="4954">18520 1300 862 0,'0'0'229'0,"0"0"-88"16,0 0-9-16,0 0-41 15,0 0-81-15,0 0 11 16,197 93 10-16,-96-2 1 16,-14 16 7-16,-18 13-35 15,-28 3 11-15,-41-4-15 16,0-5 8-16,-60-3-15 16,-50-3 7-16,-27-7-64 0,-19-13-226 15,-13-12-773 1</inkml:trace>
  <inkml:trace contextRef="#ctx0" brushRef="#br0" timeOffset="2789">14730 2157 820 0,'0'0'132'15,"0"0"25"-15,0 0-25 16,0 0-18-16,0 0-40 0,0 0-37 16,-27-87 24-16,27 69-45 15,0 3-5-15,9 4 11 16,9 5-16-16,5 6-6 15,-5 0 0-15,10 0 4 16,-5 32-13-16,-5 12 9 16,0 6 0-16,-18 2-7 15,14 1 15-15,-14-7-8 16,0-5 0-16,0-9 6 16,0-6-10-16,0-14 4 15,9-5 0-15,-9-5-5 16,0-2 12-16,10 0-7 15,8 0 5-15,0-23 2 0,14-10-2 16,-4 2-5-16,4-2 0 16,-5 10-3-16,5 6 4 15,-14 7-1-15,-8 10 0 16,-1 0-5-16,5 0-1 16,-5 0 5-16,9 6 1 15,0 6-9-15,-4 0 9 16,4-1 0-16,-8 1 0 15,-1-3 10-15,0-4-12 16,0-1 2-16,5-4 0 16,-14 0-1-16,18 0 3 15,9-4-2-15,6-24 6 16,-6-7 4-16,14-1-9 16,-23 2-1-16,5 10 6 0,-4 10-11 15,-10 7 5-15,0 7 0 16,0 0-5-16,14 0-5 15,-5 28 10-15,1 9 0 16,13-2 1-16,-14 0-15 16,14-3-7-16,-14-5-130 15,10-13-119-15,-19-5-122 16</inkml:trace>
  <inkml:trace contextRef="#ctx0" brushRef="#br0" timeOffset="2955">15865 2136 549 0,'0'0'313'0,"0"0"-167"16,0 0-4-16,0 0-9 16,0 0-57-16,0 0-35 15,23-142-36-15,-23 142-10 16,0 3-28-16,0 29-176 16,0 11-63-16</inkml:trace>
  <inkml:trace contextRef="#ctx0" brushRef="#br0" timeOffset="3132">15985 2484 660 0,'0'0'111'16,"0"0"90"-16,0 0-54 15,0 0-11-15,-69 163-33 0,9-113-96 16,-8 3 6-16,-1-7-13 15,0-8 0-15,10-6-48 16,9-11-193-16,22-13-360 16</inkml:trace>
  <inkml:trace contextRef="#ctx0" brushRef="#br1" timeOffset="-15606">485 604 852 0,'0'0'193'0,"0"0"-27"15,0 0-24-15,0 0-38 16,0 0-11-16,0 0-58 16,-23-73-20-16,23 84-13 15,0 35 9-15,0 25-11 16,0 16 10-16,0 6-6 16,0-3 10-16,10 0-14 15,-10-5 0-15,13-9 5 16,-3-5-5-16,-10-17-7 15,0-10-58-15,0-17-108 16,0-16-75-16,0-11-31 16,0 0 7-16,-10 0-167 15</inkml:trace>
  <inkml:trace contextRef="#ctx0" brushRef="#br1" timeOffset="-15321">197 604 588 0,'0'0'113'0,"0"0"17"16,-146-197 21-16,113 133-42 16,15 1-12-16,18-2-21 15,0 6-17-15,18 11-9 16,51 3-31-16,32 13 3 16,18 14-20-16,9 16 0 15,0 2-2-15,-9 18 0 0,-23 31 0 16,-18 18-3-1,-18 14-1-15,-28 4 4 16,-32 3 0-16,0-4 1 0,-42-5-7 16,-17-6 6-16,-19-6-27 15,-9-9-65-15,19-6-82 16,-6-14-58-16,47-8-228 16</inkml:trace>
  <inkml:trace contextRef="#ctx0" brushRef="#br1" timeOffset="-12892">984 985 715 0,'0'0'211'0,"0"0"-70"0,0 0-37 16,0 0 4-16,0 0-48 15,0 0-26-15,23-99-25 16,14 99-9-16,13 6-2 15,19 29 1-15,-1 12 2 16,1 8-6-16,4 0 5 16,-18-3 0-16,-4-2-3 15,-42-3 2-15,-9-3-6 16,0-5-16-16,-37 0-36 16,-41-7-17-16,-13-5-21 15,13-13 29-15,28-14 49 16,31 0 19-16,19-17 9 15,0-36 2-15,28-14-9 16,40-18 24-16,24-5-11 0,-5 5-1 16,5 13 10-16,-15 16-4 15,-26 19 18-15,-24 16 13 16,-9 12-9-16,-4 7 1 16,-14 2-27-16,0 0-13 15,0 0-3-15,0 8-1 16,0 23 1-16,0 14 13 15,0 8-12-15,0-1 9 16,0-2-10-16,0-1 0 16,28-11 2-16,-1-9-2 15,14-12 0-15,-9-8-2 16,-13-9 9-16,8 0-4 16,-4 0-1-16,-14-29-2 0,0-9 14 15,1-2-13 1,-10-7 5-16,0-3 15 0,-10 0-7 15,-31 9 35-15,5 7-21 16,-6 10-13-16,1 12 17 16,5 12-28-16,3 0-3 15,6 16-2-15,9 24-5 16,4 9 6-16,14 5 0 16,0-2-9-16,50-9 3 15,10-7-28-15,-1-19 5 16,10-11 16-16,-9-6 3 15,-1-3 10-15,1-38 0 0,-1-13 1 16,-9-11 8-16,-4-12-8 16,-14-4 2-16,-23-4 30 15,-9-3-15-15,0 4 22 16,0 15 2-16,-18 16-25 16,-14 24 30-16,14 14-22 15,-1 12-11-15,19 3 2 16,0 0-9-16,-9 6-14 15,-4 40 2-15,13 28 5 16,0 25 7-16,0 9-7 16,0 5 0-16,22-1-2 15,15-11 2-15,-5-13-1 16,5-21-11-16,-5-18-20 0,-5-23 14 16,-18-10-10-1,5-13 23-15,-14-3 0 0,0 0 10 16,0-24 5-16,9-20-8 15,0-15 5-15,10-4-3 16,13 7-4-16,-5 18 0 16,5 15-4-16,-13 17 5 15,-1 6-2-15,23 0 0 16,0 15-7-16,5 17 3 16,-5 8 2-16,-22 4-3 15,3 3 2-15,-3 0-22 16,-19-10-1-16,0-5 10 0,0-8-7 15,-32-6 22 1,4-7-5-16,-31-8 7 0,8-3 6 16,-8 0-3-16,22 0-3 15,-4 0 0-15,14-8 8 16,4 2-8-16,14 2 0 16,9 2 0-16,-10 2 1 15,10 0-1-15,0 0-6 16,0 0-9-16,19 0-18 15,31 0 33-15,19 0-9 16,-1 0 9-16,10 0-4 16,5-30 4-16,-6-11 0 15,1-14 6-15,0-6-3 0,-18-12 13 16,-10 1 10 0,-9-8-7-16,-23-4 15 0,-18-7-17 15,0 4 5-15,0 5 17 16,-41 9-31-16,-5 19 21 15,-4 12-14-15,9 19-11 16,13 14 18-16,19 3-22 16,0 6 0-16,-5 12-2 15,5 46-17-15,0 27 19 16,9 23 0-16,0 0 7 16,0-2-13-16,18-11 6 15,33-8 0-15,-1-14-4 16,10-12-20-16,-1-17 3 0,-9-18-11 15,5-8 15-15,-4-18 12 16,-19 0-1-16,4 0 6 16,-13-26-1-16,-14-10 12 15,1-7-11-15,-10-3 3 16,0-4-2-16,0 1 26 16,-10-1-17-16,-22 14 3 15,5 10 19-15,9 15-30 16,-5 5 18-16,23 6-20 15,0 0-6-15,0 21 5 16,0 24-16-16,0 14 17 16,23 1-1-16,4-3 6 15,14-8-5-15,5-10 0 16,4-13-6-16,1-9-1 0,-10-8 0 16,-4-9 7-16,-5 0-8 15,-14 0 17-15,14-18-6 16,-5-20-2-16,1-5 5 15,-5-10-4-15,-5-2-2 16,14 5 0-16,-23 10 2 16,10 13 4-16,-19 12-6 15,9 12 0-15,0 3 7 16,-9 0-19-16,9 9 7 16,14 27 4-16,-5 4-7 15,1-2 11-15,3-3-3 16,6-5 0-16,-19-10 4 0,14-8-7 15,-14-6 3 1,9-6 0-16,-8 0-5 0,-1 0 9 16,23-4-4-16,-14-22 2 15,5-3 4-15,4-11-2 16,1-7-4-16,4 2 0 16,-5 10-1-16,-4 16 2 15,-14 7-1-15,-9 9 1 16,10 3 0-16,-10 0-2 15,9 6-8-15,0 20 9 16,0 6-4-16,14 0 4 16,-5-5 0-16,-9-10-2 15,14-6 5-15,-14-5-3 16,1-6 0-16,-1 0 0 16,0 0 3-16,0-26-2 0,23-12-1 15,-14-3 3-15,14-5 4 16,-4 1-7-16,4 10 0 15,-14 15 4-15,-9 8-8 16,1 12 4-16,-10 0-7 16,9 0 7-16,14 24-12 15,4 8 12-15,5 3 0 16,14-5 3-16,4-8-7 16,10-7 4-16,-1-12 0 15,-8-3-1-15,-15 0 9 16,15-26-8-16,-10-16 6 15,-5-3-5-15,6-17 14 0,-1-5-14 16,-23 0 5-16,-9 3 17 16,-9 12-19-16,0 10 14 15,-9 16 5-15,-9 10-20 16,4 12 2-16,-13 4-5 16,8 6-2-16,-13 32-8 15,14 8 15-15,9 7-5 16,9-4 0-16,0-2 2 15,27-1-8-15,24-2 6 16,-1-3 0-16,0 0-7 16,-4 0 0-16,-5-6 7 15,-13-4-9-15,-5-1 3 16,-5-6 0-16,-9-7-1 0,-9-3-4 16,0-2-4-1,0-3-30-15,-27 3 7 0,-42-3-25 16,0-4-118-16,-22 1-139 15,-5 0-307-15</inkml:trace>
  <inkml:trace contextRef="#ctx0" brushRef="#br1" timeOffset="-12480">197 2082 840 0,'0'0'126'16,"0"0"-62"-16,0 0 55 15,0 0-14-15,0 0-32 16,0 0-56-16,275 35 48 16,109-96 25-16,101-27-70 15,60-9 4-15,4 4-7 16,-22 12-16-16,-56 11 2 16,-45 14-3-16,-60 9 0 0,-64 13-2 15,-64 13 10 1,-68 12-8-16,-42 3 0 0,-32 6 2 15,-37 0-9-15,-27 0 3 16,-13 0-27-16,-19 0-110 16,0 0-252-16,-51 0-333 15</inkml:trace>
  <inkml:trace contextRef="#ctx0" brushRef="#br0" timeOffset="-2403">6079 1941 580 0,'0'0'201'15,"0"0"-81"-15,0 0 22 16,0 0-43-16,-18-159 24 16,4 126-46-16,5 10-10 0,9 8 17 15,-9 6-47-15,9 7 0 16,0 2 2-16,0 0-34 15,0 5-4-15,0 54-1 16,0 34 0-16,0 35-2 16,-19 21 2-16,-22 13 0 15,0 6-1-15,-5-2 12 16,5-17-11-16,23-29 0 16,8-36 2-16,10-23-10 15,0-24 8-15,0-13 0 16,28-9-6-16,-10-9 5 15,5-3 1-15,5-3 0 0,4 0 1 16,-5-32-2-16,5-21 1 16,-4-11 0-16,-19-17-2 15,0-10 8-15,-9 1-6 16,-9-1 0-16,-42 13 13 16,-8 10-26-16,-10 15 13 15,1 15 0-15,8 18-10 16,23 8 10-16,-4 4 0 15,14 8 0-15,13 0-8 16,14 0-5-16,0 0 13 16,0 0-2-16,0 0-14 15,14 0 1-15,32 0 4 16,27 0 7-16,14 0 2 0,9 0-1 16,5-6 3-16,-1-11 0 15,-22-4-6-15,-28 3 13 16,-13 1-7-16,-14-1 0 15,-23 4 14-15,0 2 3 16,0 0-16-16,0 4 7 16,0 2 18-16,-14 6-23 15,-4 0-3-15,0 0 0 16,-14 9-4-16,13 20-7 16,-8 9 11-16,4 6 0 15,5 8-10-15,18 3 16 16,0-2-6-16,0-6 0 0,18-12-7 15,14-15-2 1,5-11-3-16,-15-9 12 0,6 0-8 16,-19-3 18-16,14-26-10 15,-23-3 1-15,0-6 10 16,0-6-2-16,0 0-9 16,-32 3 1-16,14 7 5 15,-5 13 8-15,4 11-14 16,10 2 0-16,0 8 0 15,0 0-6-15,0 0-6 16,9 24 12-16,0 6-11 16,0-2 11-16,0-2 0 15,0-2-1-15,27-10-1 16,-8-2-7-16,3-9 6 16,-3-3 3-16,8 0-8 0,14-3 10 15,10-23-2-15,-1-7 0 16,-4 2 15-16,-14 5-15 15,5 10 0-15,-15 5 3 16,-12 11-11-16,-1 0 8 16,9 0 0-16,5 11-8 15,4 17 10-15,6 3-2 16,3 4 0-16,-4 1 3 16,-4-5-12-16,4-5 9 15,-5-5-55-15,-9-6-126 16,-4-15-136-16,4 0-397 15</inkml:trace>
  <inkml:trace contextRef="#ctx0" brushRef="#br0" timeOffset="-2076">7265 1606 650 0,'0'0'218'15,"0"0"-61"-15,0 0 12 16,0 0-30-16,-33-152-36 16,24 141-7-16,9 8-61 15,-9 0 6-15,9 3-26 16,0 0-1-16,0 15-28 0,-9 43 9 16,-14 26 5-16,14 30 4 15,-9 14 5-15,9 9-9 16,9-2 0-1,0-16 10-15,0-16-10 0,18-13 0 16,32-14-11-16,1-15 11 16,-6-6-83-16,6-14-59 15,-10-12-88-15,5-14-77 16,-5-12-217-16</inkml:trace>
  <inkml:trace contextRef="#ctx0" brushRef="#br0" timeOffset="-1269">7686 2481 350 0,'0'0'321'0,"0"0"-183"16,0 0 20-1,0 0-26-15,0 0-44 0,0 0 6 16,-51-111-36-16,51 111-27 16,0 0-12-16,0 0-19 15,0 0 0-15,0 6 0 16,23 12 1-16,-5 5-8 15,1 4 7-15,4-4 0 16,-5-2-2-16,-9-4 5 16,9-3-3-16,5-8 0 15,-4-3 10-15,-1-3-4 16,5 0-6-16,-5 0 4 16,0 0 4-16,5-14-6 0,-4-7-2 15,-1 0 5-15,5 1 6 16,-14 2-6-16,0 10-1 15,-9 2-2-15,0 6 20 16,0 0-22-16,0 0 0 16,9 0-3-16,0 3-6 15,10 12 8-15,-5-4 1 16,4 0 0-16,-9 1-4 16,0 0 4-16,14-6 0 15,-14 0-1-15,10-6 9 0,-19 0-8 16,9 0 2-1,-9 0 6-15,9 0 0 0,5-6-8 16,-5-9 0-16,0 0 0 16,-9 1 13-16,9-4-13 15,0 10 0-15,-9 0 8 16,9 8-17-16,-9 0 9 16,23 0-12-16,-14 5 8 15,19 19-6-15,4 5 10 16,-5-3 0-16,-8-3 4 15,13-5-10-15,-14-10 6 16,5-4 0-16,-14-4-2 16,9 0 15-16,-9-30-11 15,10-19-2-15,-5-9 8 16,4-10 2-16,-9-5-5 0,-9 0 2 16,0 6 41-16,0 8-35 15,-9 13 16 1,-9 17-7-16,4 15-21 0,5 10 28 15,9 4-29-15,0 0-14 16,0 27 10-16,0 25-13 16,0 16 17-16,0-1 0 15,0-3 7-15,0-7-23 16,0-7 16-16,9-8-51 16,5-14-26-16,4-10-52 15,-9-6-39-15,-9-9 17 16,0-3-33-16,0 0-14 15,-9 0-343-15</inkml:trace>
  <inkml:trace contextRef="#ctx0" brushRef="#br0" timeOffset="-1042">8207 2303 323 0,'0'0'223'0,"0"0"-55"16,0 0-79-16,0 0-36 15,0 0-17-15,0 0-3 16,211-76 27-16,-124 68-23 15,-18-4-27-15,-1 3 12 16,-36 1-20-16,-22 2-2 16,-10 0 0-16,0 3-108 15,-60 0-158-15,-18 0-371 16</inkml:trace>
  <inkml:trace contextRef="#ctx0" brushRef="#br0" timeOffset="-724">7686 1842 725 0,'0'0'161'0,"0"0"-26"0,0 0-4 15,0 0-58-15,0 0-12 16,0 0-50-16,0-60-11 15,0 71 0-15,0 18-5 0,0 9 5 16,9-7-1-16,14-1 10 16,4-5-9-16,-9-12 0 15,-4-4 10-15,5-9-6 16,-10 0 0-16,0 0-3 16,0-15 18-16,5-11-9 15,-14-6-7-15,0-3 14 16,-14 6-12-16,-13 0 21 15,-15 9-26-15,6 8-1 16,-6 12-11-16,1 0-10 16,23 26-70-16,9 32-86 15,9 12-116-15</inkml:trace>
  <inkml:trace contextRef="#ctx0" brushRef="#br0" timeOffset="6333">7251 3504 768 0,'0'0'200'15,"0"0"-71"-15,0 0 33 16,0 0-39-16,0-160-33 0,0 154-11 16,0 6-61-16,0 0 5 15,0 10-23-15,0 39 1 16,0 24-3-16,0 23 4 16,0 15 0-16,0 14 9 15,-9 20 1-15,-10 8-12 16,1 1 0-16,4-16 7 15,14-31-13-15,0-36 6 16,51-37-4-16,8-30 1 16,10-4-8-16,22-30 11 15,-13-28 0-15,-9-9 4 0,-28-9-5 16,-23-5 1 0,-18-4 0-16,-9 0-4 0,-50 3 8 15,-19 16-4-15,-14 7 0 16,-18 14-15-16,14 12 5 15,5 3 9-15,22 12 1 16,23 8-12-16,14 3 14 16,23 4-2-16,9 3 0 15,0 0 3-15,0 0-16 16,28-3 12-16,54-5 1 16,14-10-16-16,41-8 28 15,-18-4-12-15,-9 4 0 16,-32 3 3-16,-28 12-3 15,-17 2 0-15,-24 6 0 16,-9 3 3-16,0 0 7 0,0 0-10 16,0 0 0-16,0 0 9 15,0 0-21-15,0 15 5 16,-23 20 6-16,4 8-15 16,19 3 22-16,-9-2-6 15,9-6 0-15,0-12 8 16,19-7-12-16,22-14 4 15,9-5 0-15,10 0 3 16,-15-3 4-16,-3-23-7 16,-15-7 0-16,-4 5 11 15,-23-4-5-15,0-6-6 16,-9-1 0-16,-41 5 4 16,8 2-1-16,-8 11-3 15,4 10 0-15,5 8 2 0,14 3-11 16,-15 0 9-16,24 18 0 15,-5 13-13-15,23 7 14 16,0-3-1-16,0 3 0 16,23-2 7-16,23-2-8 15,-5-2 1-15,0-8 0 16,-4-10-14-16,-5-14 11 16,4 0 3-16,6 0 3 15,17-29 7-15,-8-6-10 16,8 5 0-16,-13 4 3 15,4 12-9-15,-18 8 6 16,-4 6 0-16,4 0-4 16,-5 26 1-16,1 15 3 15,4 6 0-15,-14-1 1 0,5 2-10 16,-5-8 9-16,1 4-7 16,-1-9-62-16,14-6-111 15,-5-15-54-15,33-14-55 16</inkml:trace>
  <inkml:trace contextRef="#ctx0" brushRef="#br0" timeOffset="6589">9059 3253 742 0,'0'0'131'0,"0"0"13"15,0 0-31-15,0 0-4 16,0 0-21-16,0 0-52 15,-197-86-34-15,197 138 18 16,-9 21-15-16,-5 11 45 16,14 13-13-16,0 5-37 15,0 3 25-15,0 0-25 16,23-6 0-16,5-11-4 16,4-12 3-16,4-13-55 15,5-13-112-15,19-18-125 16,-10-23-205-16</inkml:trace>
  <inkml:trace contextRef="#ctx0" brushRef="#br0" timeOffset="7323">9494 3805 690 0,'0'0'145'16,"0"0"-20"-16,0 0 8 15,0 0-21-15,0 0-37 16,0 0-69-16,-23-43 2 15,23 43-9-15,0 23 12 16,14 6 0-16,-5 0-5 16,0 2 7-16,9 0-13 15,1-2 0-15,3-3 0 16,6-8 5-16,-5-10-2 0,4-2-3 16,-8-6 5-16,3 0 2 15,-12 0 1-15,8-6-6 16,14-17 3-16,-14 0 1 15,1-1-6-15,3 1 0 16,-3 8 1-16,-10 4 12 16,0 11-11-16,-9 0-2 15,9 0-14-15,0 0 11 16,5 2-8-16,4 16 11 16,-8 2-3-16,8-2 12 15,5-3-9-15,-14-4 0 16,9-5 1-16,-18-3-3 0,9 0 2 15,1-3 0 1,12 0 6-16,-12 0 4 0,8-8-4 16,14-13-6-16,-14 0 5 15,14 7-8-15,-23-1 3 16,10 5 0-16,-10 9-6 16,0 1 11-16,14-4-5 15,4 4 0-15,5 0 1 16,5 0-8-16,4-2 7 15,-13-7 0-15,22-6-4 16,-22-5 16-16,13-10-12 16,-23-4 0-16,-4-10 9 15,-14-5 5-15,0-7-4 16,0 1 52-16,-23 2-6 16,-5 6-50-16,-4 15 26 0,14 14 1 15,9 10-29-15,0 8 19 16,0 0-23-16,-5 21-33 15,5 28 31-15,0 21-1 16,-1 3 3-16,10 0 0 16,0-9 9-16,0-6-14 15,28-7 5-15,13-20-38 16,9-11-77-16,1-14-63 16,8-6-92-16,-13-12-78 15</inkml:trace>
  <inkml:trace contextRef="#ctx0" brushRef="#br0" timeOffset="7514">10244 3668 481 0,'0'0'231'0,"0"0"-101"15,0 0-9-15,0 0 0 16,0 0-45-16,0 0-44 16,174-32 1-16,-55 18-11 15,10-3 15-15,-20-1-35 16,-31 6 3-16,-27 3-8 15,-33 4 3-15,-18 2-50 16,-18 0-173-16,-83-6-220 16</inkml:trace>
  <inkml:trace contextRef="#ctx0" brushRef="#br0" timeOffset="7835">9530 3281 680 0,'0'0'159'0,"0"0"-46"0,0 0-40 15,0 0 14-15,0 0-56 16,0 0-27-16,-146-50-1 16,137 56 0-16,-10 8-3 15,19 1 0-15,0-6-2 16,0-7 2-16,0 2 0 15,28-4 4-15,-1 0 29 16,-4 0-14-16,-4 0 28 0,-1-4-5 16,-4-10-35-16,-14-4 43 15,0 0-41-15,0 4-1 16,-14 6-7-16,-4 4-1 16,8 4-9-16,10 12-11 15,0 28-91-15,10 14-148 16</inkml:trace>
  <inkml:trace contextRef="#ctx0" brushRef="#br0" timeOffset="8433">11595 3799 883 0,'0'0'192'0,"0"0"-75"16,0 0 49-16,0 0-64 0,0 0-36 15,0 0-15-15,0-37-47 16,0 48-4-16,0 39 0 16,0 23 6-16,0 20 3 15,-9 12-8-15,-1 7-1 16,10-5 9-16,0-8-1 15,0-14-8-15,0-18 0 16,0-15 8-16,0-19-10 16,0-10 2-16,0-12 0 15,0-5-4-15,0-6 11 16,0 0-7-16,-32 0 11 16,-9 0-6-16,5-9 6 15,-24-14-11-15,10-6 0 0,-10-1-3 16,24-4 4-16,4 0-1 15,22-8 0-15,10-7 5 16,0-7-9-16,51-5 4 16,27-9-20-16,22-1 12 15,6 1-87-15,3 3-80 16,-8 1-81-16,-32 4-143 16</inkml:trace>
  <inkml:trace contextRef="#ctx0" brushRef="#br0" timeOffset="8794">11673 3403 586 0,'0'0'156'0,"0"0"-37"0,0 0-21 15,0 0 9-15,0 0-66 16,0 0 4-16,-147-114-21 15,124 114-15-15,5 0-8 16,9 3-1-16,9 15 5 16,0-1-12-16,0 4 7 15,0-4 0-15,27-2 0 16,5-1 10-16,9-8-10 16,-13-6 21-16,13 0-11 0,-4 0 33 15,-5-6-21-15,-14-14-5 16,-9 0 4-16,-9-2-11 15,0 2-11-15,-18 12 1 16,-32 2-60-16,-1 6-68 16,5 0-124-16,14 20-106 15</inkml:trace>
  <inkml:trace contextRef="#ctx0" brushRef="#br0" timeOffset="10548">15948 3623 800 0,'0'0'146'0,"0"0"-57"16,0 0 46-16,0 0-38 15,0 0-33-15,0 0-42 16,-32-13-18-16,32 57 19 16,0 14 11-16,0 6 4 15,0 12 2-15,0 6-33 16,0 5 15-16,0 3-12 15,0-3-7-15,9-1 10 0,-9-16-13 16,9-9 0 0,-9-17 1-16,0-15 7 0,0-12-8 15,0-11 0-15,0-3 7 16,0-3-1-16,-9 0-4 16,-28 0-1-16,-4-17 14 15,0-13-6-15,14 2-9 16,-6-5 0-16,6 1 7 15,18-3-2-15,9-7-5 16,0-6 0-16,0-8-10 16,59-4 2-16,1-11-92 15,18 1-217-15,-10 0-293 16</inkml:trace>
  <inkml:trace contextRef="#ctx0" brushRef="#br0" timeOffset="10964">16104 3292 670 0,'0'0'214'0,"0"0"-81"16,0 0 18-16,0 0-42 15,0 0-30-15,0 0-23 16,0-117-48-16,0 117 21 15,0 0-29-15,0 0-3 16,-10 0-2-16,-22 5-14 0,5 23 19 16,-14 3-2-16,13 7 12 15,-4-3-10-15,23-5 0 16,9-7 3-16,0-6-9 16,0-5 6-16,41-6 0 15,19-3 9-15,8-3 3 16,-17 0-8-16,-15 0-4 15,-4-9 11-15,-13-3 1 16,-19-5-12-16,0 2 0 16,0-3 6-16,-9 4-6 15,-33 6-3-15,-8 2-21 16,13 6-67-16,-4 0-41 16,14 0-73-16,18 17-82 0</inkml:trace>
  <inkml:trace contextRef="#ctx0" brushRef="#br0" timeOffset="11276">16795 3467 785 0,'0'0'157'0,"0"0"-48"16,0 0 4-16,0 0-10 15,0 0-9-15,0 0-61 0,-19 6-21 16,-31 32 29-16,-41 9-23 16,4 5 10-16,9 0-16 15,-14 1-7-15,33-3 2 16,13-10-7-16,14-4 0 16,23-14 0-16,9-1 4 15,0-4-4-15,9 4 0 16,41-3 7-16,1-7-6 15,26-5-1-15,24-6-13 16,14 0-8-16,4-6-109 16,-10-14-89-16,-40-1-71 15,-19 4-284-15</inkml:trace>
  <inkml:trace contextRef="#ctx0" brushRef="#br0" timeOffset="9042">12286 3718 853 0,'0'0'128'0,"0"0"-51"0,0 0 27 0,0 0-28 15,0 0-60-15,0 0-10 16,156-44-1-16,-56 42-5 15,-4-2 0-15,-13 4 7 16,-37 0-20-16,-24 0 9 16,-22 0-58-16,0 0-63 15,-9 9-82-15,-50 8-87 16</inkml:trace>
  <inkml:trace contextRef="#ctx0" brushRef="#br0" timeOffset="9508">12286 3718 334 0,'50'134'173'16,"-63"-119"-49"-16,13-8-39 15,0 3-13-15,13 2 40 16,33-3-54-16,23-7-45 16,13-2 22-16,5 0-32 15,14 0 3-15,-14-6-3 16,0-13-3-16,-14-5-2 16,-27 3-39-16,-5-2-13 15,-14 6 53-15,-4-1-7 16,-14 1 8-16,-9 2 13 0,0 0 11 15,0 7 55-15,0-1 22 16,0 6-36-16,0 0 33 16,0 3-48-16,0 0-13 15,0 0-16-15,0 3-7 16,-18 23-14-16,-14 12 5 16,32 3 1-16,0 3 11 15,0-4-17-15,0-1 0 16,41-6-1-16,5-2 13 15,27-14-12-15,-4-14 0 16,0-3 7-16,-1 0 3 16,-8-26-7-16,-10-6 5 15,-32-3 60-15,-8-9-37 16,-10 0 10-16,0-2-19 16,-42 4-14-16,-17 8 1 0,4 7-9 15,-5 10-1-15,10 12-5 16,9 5-16-16,13 0-44 15,28 8-92-15,0 16-262 16</inkml:trace>
  <inkml:trace contextRef="#ctx0" brushRef="#br0" timeOffset="9717">14497 3619 440 0,'0'0'710'0,"0"0"-566"0,0 0-11 16,0 0 8-16,0 0-92 15,0 0-18-15,0-82-31 16,0 82-9-16,0 3-10 16,0 26-146-16,0 9-187 15,0-3-304-15</inkml:trace>
  <inkml:trace contextRef="#ctx0" brushRef="#br0" timeOffset="9947">14437 4050 42 0,'0'0'998'0,"0"0"-902"0,0 0 69 15,0 0-36-15,0 0-36 16,0 0-42-16,9 47-30 15,-27-1 46-15,-32 7-27 16,-19 0-39-16,-13 0 15 16,-5-1-13-16,0-3-3 15,-5 1 0-15,14-6-64 16,19-6-107-16,9-9-201 16,31-9-475-16</inkml:trace>
  <inkml:trace contextRef="#ctx0" brushRef="#br0" timeOffset="12028">18356 3575 861 0,'0'0'195'15,"0"0"-40"-15,0 0-10 16,0 0-43-16,0 0-90 15,0 0-12-15,0-64-2 16,0 85-139-16,0 16-119 16,0 7-239-16</inkml:trace>
  <inkml:trace contextRef="#ctx0" brushRef="#br0" timeOffset="12221">18392 3919 775 0,'0'0'209'0,"0"0"-105"0,0 0 45 16,0 0-57-16,0 0 34 15,0 0-54-15,-68 190-42 16,-1-123-10-16,0 6-13 16,-22-6-7-16,13-6 0 15,0-11-101-15,28-10-178 16,22-16-225-16</inkml:trace>
  <inkml:trace contextRef="#ctx0" brushRef="#br0" timeOffset="12622">19065 3607 1061 0,'0'0'217'15,"0"0"-69"-15,0 0-26 16,0 0-47-16,0 0-70 16,0 0 12-16,37 26-17 15,-24 24 5-15,-3 14 19 0,-10 3-23 16,0 15-1 0,0 8 6-16,-10 9 5 0,-31-3-11 15,9-11 0-15,5-15 7 16,8-20-9-16,10-18 2 15,-4-17 0-15,13-9-3 16,0-6 13-16,-19 0-10 16,1 0 7-16,-23-21-1 15,0-11 0-15,-5-6-6 16,5-3 0-16,13 0-5 16,5 0-9-16,14 1-3 15,9-12-7-15,41-10-47 0,37-5-25 16,0-3-148-1,-9 9 59 1,-28 8-53-16,-41 6-238 0</inkml:trace>
  <inkml:trace contextRef="#ctx0" brushRef="#br0" timeOffset="12995">19056 3330 482 0,'0'0'236'0,"0"0"-89"16,0 0-19-16,0 0-8 15,0 0-14-15,0 0-26 16,-32-111 21-16,23 105-40 16,0 1-14-16,-1 2-23 15,1 3-15-15,-4 0-18 0,-6 0 8 16,10 0-18-16,9 3 13 15,0 14 0-15,0-3 6 16,0 0-3-16,0-4 1 16,28-4 2-16,-6-6 0 15,-3 0 2-15,-10 0 7 16,0 0-7-16,0-18-2 16,-9-2 6-16,0 0 7 15,0 2-26-15,-27 9 12 16,-1 5-126-16,-4 4-97 15,5 0-120-15</inkml:trace>
  <inkml:trace contextRef="#ctx0" brushRef="#br0" timeOffset="34791">17248 3662 217 0,'0'0'314'16,"0"0"-164"-16,0 0-36 15,0 0-7-15,0 0 0 16,0 0-68-16,41-61 9 16,-23 44-6-16,-18-6-22 0,19-4 29 15,-10 4-34 1,5-1-6-16,-5 4 12 0,0 8-16 16,0 10 3-16,-9-2-8 15,9 4-2-15,0 0-2 16,23 36-10-16,-4 16 14 15,-5 6-7-15,-14 7 9 16,-9-4-2-16,0-9 0 16,0-5 5-1,0-15-9-15,0-10 4 0,0-9 0 16,0-10-2-16,0-3 11 16,0 0-9-16,0 0 15 15,0 0-12-15,0-23 37 16,9-7-21-16,19-10 2 0,-6-2 19 15,6-4-32-15,4-3 18 16,-5-4-10-16,5 7-13 16,-4 4 8-16,4 10-11 15,-23 15 0-15,9 6-3 16,-8 11 3-16,-1 0 0 16,14 0-9-16,-5 32-4 15,0 6 6-15,5 5 7 16,-5 4 0-16,-8 6-6 15,-1-1 9-15,-9 3-3 16,0 1 0-16,0-7-7 16,0 1 6-16,0-4-95 15,0-5-154-15,0-6-223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0:42.7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23 200 680 0,'0'0'185'0,"0"0"-46"16,0 0-8-16,0 0-13 0,0 0-30 16,0 0-34-16,0 0-11 15,0 0-3-15,-23-12-24 16,23 12 10-16,0 0 0 15,0 0-6-15,0 0 6 16,0-6-7-16,0 1 8 16,0-4 1-16,14-6-14 15,4-3 6-15,0-5-7 16,14-6-12-16,-4 5 2 16,4 10-2-16,4 0-1 15,6 4 0-15,-6 10-2 0,5 0 0 16,-9 0 2-16,-4 0-7 15,-10 15 7-15,5 14-8 16,-14 15 1-16,-9 0 4 16,0 9-8-16,0 2 9 15,0-11-8-15,-23-6 6 16,5-12 1-16,0-14-4 16,18-4 7-16,0-8 2 15,0 0 1-15,0 0 3 16,0 0 1-16,0-24-3 15,0-10 0-15,27-19-3 16,5-3-1-16,5 2 4 16,4-2-1-16,0 15-3 15,-13 1 0-15,-10 19 4 0,5 12-6 16,-14 9 2 0,9 0-9-16,-9 0 8 0,24 9-6 15,-6 14 7-15,5 9 0 16,-14 7 1-16,1 1-5 15,4 10 4-15,-5 2 0 16,-9-5-1-16,0 3 2 16,0-10-6-16,-9-8 5 15,0-5-11-15,14-10-61 16,4-3-172-16,10-7-222 16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6.2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522 117 936 0,'0'0'150'0,"0"0"-22"16,0 0 20-16,0 0-45 15,0 0-32-15,0 0-2 16,-27-117-67-16,-24 117 24 15,-17 15-26-15,-10 29 9 16,0 11-6-16,-5 19-3 16,24 7 0-16,22 7-4 0,5-1 7 15,32 1-3-15,0-10 0 16,0-11 12-16,42-8-21 16,17-13 9-16,10-4-6 15,9-16 4-15,22-15-65 16,19-8-48-16,0-3-123 15,-13 0-188-15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6.7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0 314 673 0,'0'0'205'0,"0"0"-104"15,0 0 19-15,0 0-22 16,0 0-40-16,0 0-22 16,92-26-27-16,-24 26 27 15,10 0 1-15,0 0-29 16,-9-6 20-16,13-3-26 16,-13-5-1-16,-19 0 17 15,-23 2-16-15,-8 0 21 16,-19-6 13-16,0 2-21 15,0-12 22-15,0 2-30 16,0-3-7-16,-28 1 10 0,-4 2-3 16,-4 4 2-1,4 5-7-15,13 9 11 0,-8 5-12 16,4 3-1-16,14-5 0 16,9 5-11-16,0 0 11 15,0 0 0-15,0 0-2 16,32 19 6-16,14 5-4 15,13-1 0-15,1 3 10 16,-10 0-8-16,0 4-2 16,-13 1 0-16,-5 4-1 15,-14 1 7-15,1-1-6 16,-19-1 0-16,0 2-1 16,0 2-13-16,-60 5 12 15,-27-2-46-15,-9 2-181 16,-5-1-75-16,14-7-270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5.7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197 120 692 0,'0'0'190'15,"0"0"-68"-15,0 0-17 16,0 0 45-16,0 0-57 15,0 0-18-15,0 0-10 16,-197-68-38-16,197 63 20 16,27 2-47-16,42-5 0 0,32-3 16 15,18 6-7-15,18 0-9 16,9-1 0-16,-18 4 11 16,-27 2-23-16,-32 0 11 15,-33 0-60-15,-36 0-29 16,0 0-66-16,0 0 22 15,-27 0 15-15,-14 0 23 16,-5 0-20-16,-4 0 10 16,8 0 85-16,1 0 21 15,14 0 7-15,9-4 28 16,-5 1 38-16,23 3-21 16,-10 0 10-16,10 0-21 15,0 0-21-15,0 20 12 0,0 18-10 16,0 15 16-16,0 11 20 15,0 9-35-15,0 11 15 16,0 6-18-16,0-1-20 16,-18-8 10-16,9-11-7 15,9-14-3-15,0-10 0 16,0-7-31-16,0-11-79 16,0-1-160-16,0-4-475 15</inkml:trace>
  <inkml:trace contextRef="#ctx0" brushRef="#br0" timeOffset="213">993 543 826 0,'0'0'176'0,"0"0"-78"16,0 0 21-16,0 0-63 15,0 0-13-15,0 0-43 16,23-26-11-16,-14 26-21 16,0 0-93-16,9 0-109 15,24 0-187-15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7.97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446 177 559 0,'0'0'193'0,"0"0"-66"15,0 0 16-15,0 0-19 0,0 0-10 16,0 0 19 0,-50-126-64-16,31 105 13 0,-4 7-17 15,14 6-38-15,-9 4 24 16,-14 4-35-16,14 0-12 16,-10 0 5-16,-13 38 1 15,-9 23-10-15,4 25 0 16,-5 21 15-1,19 13-20-15,23 5 5 0,9-8 0 16,0-18-6-16,9-17 13 16,51-18-7-16,-1-17 0 15,10-15 11-15,0-15-18 16,-1-11 7-16,-8-6 0 16,9-3-6-16,4-35 22 15,-37-14-16-15,15-15 0 0,-10-18 7 16,-23-11-1-16,1-15-6 15,-19 0 0-15,0 12-4 16,-28 14 11-16,-22 22-7 16,-19 16 0-16,10 17-16 15,-19 13 10-15,18 17-97 16,1 0-89-16,27 11-101 16,23 17-118-16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50.05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1021 567 0,'0'0'378'0,"0"0"-243"0,0 0-24 16,0 0-3-16,0 0-31 15,0 0-54-15,19-82-16 16,-1 82-7-16,-9 3-3 15,23 23 1-15,-5 6-7 16,-4 6 1-16,-4 6 5 16,-10-1 3-16,-9-1-9 15,0-10 12-15,0-8-3 16,9-10 0-16,-9-10 6 16,0 0-2-16,9-4-3 15,-9 0-1-15,14 0 30 16,4-14-25-16,1-16 6 15,13-8 7-15,4 0-13 0,-4-5 20 16,5 5-20 0,-5 9-3-16,-5 6 10 0,-4 9-12 15,5 7 0-15,-10 7 0 16,5 0-7-16,-5 21 4 16,1 17-4-16,-6 9 2 15,-4 1-5-15,1 6 10 16,-10-10-4-16,9-4-21 15,9-8-65-15,-9-6-65 16,14-5-110-16,-5-16-402 16</inkml:trace>
  <inkml:trace contextRef="#ctx0" brushRef="#br0" timeOffset="276">728 3 824 0,'0'0'155'16,"0"0"-14"-16,0 0-2 16,0 0-45-16,0 0-28 15,0 0-64-15,247-43 1 16,-128 133 48-16,19 32-32 15,-29 27 26-15,-31 14-18 16,-37 7-27-16,-41 2 23 0,-22 2-23 16,-75-6 0-1,-40-9-4-15,-23-11-63 16,-5-7-216-16,-4-4-400 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9.34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89 902 0,'0'0'146'16,"0"0"-39"-16,0 0-20 15,0 0-51-15,0 0-19 16,0 0-13-16,137 58-2 15,-96-17 13-15,-13 2-11 16,13-2 4-16,-4-1-8 16,4-4-8-16,-5-4-8 15,-3-9-146-15,-6-5-105 16,5-12-257-16</inkml:trace>
  <inkml:trace contextRef="#ctx0" brushRef="#br0" timeOffset="226">394 0 689 0,'0'0'173'16,"0"0"-4"-16,0 0-56 0,0 0 7 16,0 0-83-16,0 0-32 15,-10-8 2-15,10 54-6 16,0 13 13-16,-9 8 27 15,-23 4-23-15,5-2 4 16,4-2-19-16,-5-3-3 0,10-8-57 16,4-7-168-1,5-8-231-15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48.3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504 1 678 0,'0'0'208'15,"0"0"-60"-15,0 0-9 16,0 0-19-16,0 0-26 0,0 0-9 15,-59-30-69-15,-1 98 0 16,-18 26 28-16,0 13-29 16,1 16 22-16,8 14-10 15,19 12-26-15,27 14 24 16,14 3-23-16,9-6-2 16,32-11 0-16,36-24 11 15,10-17-25-15,0-17 14 16,-9-12-116-16,-28-18-131 15,-23-12-361-15</inkml:trace>
  <inkml:trace contextRef="#ctx0" brushRef="#br0" timeOffset="678">564 1273 722 0,'0'0'230'16,"0"0"-113"-16,0 0 42 16,109-173-39-16,-81 133-58 15,13 4 3-15,0 11-36 16,-4 10-12-16,-5 6-4 16,-5 9-1-16,-8 0-12 0,13 0 0 15,-14 32-8-15,5 17 0 16,-14 18 3-16,-9 6 5 15,0-1-4-15,0-6 14 16,0-11-10 0,0-11 0-16,0-18 6 0,0-8-9 15,9-13 3-15,-9-5 0 16,9 0-2-16,-9 0 14 16,0 0-9-16,10 0 14 15,-1-20-14-15,23-18 30 16,4-8-33-16,15-9 1 15,-1-1 3-15,10 6 5 16,-19 3-9-16,5 18 0 0,-5 11 7 16,-23 13-14-1,14 5 7-15,-23 3-1 0,10 29-8 16,4 11-1-16,-14 2 10 16,0-2 0-16,-9-4 4 15,9-8-11-15,-9-5 7 16,9-11-2-16,-9-10-7 15,9-5 4-15,-9 0 5 16,0 0 7-16,9 0-7 16,14-22 20-16,5-16-20 15,13-12 0-15,-4-3-3 16,13 1 7-16,-9 11-4 16,0 3 0-16,-13 14 6 15,-1 10-7-15,5 6 1 0,-13 8-2 16,4 6-5-16,-5 32-6 15,9 14 13-15,-4 9-2 16,-14 3-5-16,10-4 4 16,-10 3-47-16,0-11-92 15,5-5-103-15,-5-12-203 16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2.8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68 233 565 0,'0'0'184'0,"0"0"-17"15,0 0-53-15,0 0 1 16,0 0-13-16,0 0-53 16,-68-38 18-16,68 38-54 15,0 0-8-15,0 0-5 16,45 0 14-16,24 0-9 0,32 0 2 16,18 0-1-16,0 0 4 15,-14-3-8-15,-4 0-2 16,-42 1 5-16,-18 2 4 15,-31 0-9-15,-10 0 0 16,0 0 6-16,0 0 4 16,0-12-6-16,-10-3 10 15,-40-8-13-15,-10-4 1 16,1 5-2-16,-10 1 0 16,19 4 5-16,0 2-9 15,22 1 4-15,10 5 0 16,4 3-3-16,14 0 9 15,0 6-6-15,0-3 0 0,0 3-6 16,0 0 3-16,32 0-13 16,28 11 16-16,8 20-8 15,1 6 17-15,-10-3-9 16,1 5 0-16,0-1 9 16,-24-4-21-16,-4 4 12 15,-32 6-4-15,-9 5-9 16,-83 7-218-16,-45 5-232 15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07.91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2069 1951 884 0,'0'0'206'0,"0"0"-41"15,0 0-13-15,0 0-62 16,0 0-61-16,0 0 8 15,179-94-31-15,-147 94-2 16,5 0 2-16,-5 0 4 16,-5 19-11-16,-9 12 1 15,14 7-1-15,-22 0-12 16,-1 0 12-16,0-7 1 0,-9-7-7 16,0-10 13-16,0-5-8 15,0-9 2-15,0 0 0 16,0 0 14-16,0 0-4 15,14-9-2-15,4-19 4 16,0-5-3-16,23-5-9 16,19-2 7-16,-1 2 2 15,1 6-2-15,-14 14-7 16,-5 12 0-16,-14 6-6 16,5 0 3-16,-13 24 0 15,4 14-3-15,-23 11-36 16,0 4-96-16,0-1-144 0,-32-5-138 15</inkml:trace>
  <inkml:trace contextRef="#ctx0" brushRef="#br0" timeOffset="-879">257 1720 642 0,'0'0'188'16,"0"0"-37"0,0 0-1-16,0 0-39 0,0 0-22 15,0 0-72-15,-60-38-16 16,88 38 22-16,4 0-23 16,-14 0 2-16,0 3-6 15,-18 23 5-15,0 9-1 16,-9 9 1-16,-41 6 6 15,-19 2-1-15,10-5-6 16,13-9 0-16,5-12 0 16,32-11 7-16,-1-7-7 15,10-5 0-15,0 0-2 16,0 0-10-16,60 0 12 0,9-3 0 16,27 0 2-1,14 0-2-15,-1-3-22 0,-12-11-122 16,-6-4-98-16,-13 4-163 15</inkml:trace>
  <inkml:trace contextRef="#ctx0" brushRef="#br0" timeOffset="-446">866 1857 821 0,'0'0'172'15,"0"0"-81"-15,0 0-40 16,0 0-4-16,256-6 2 0,-137 6-8 16,0 0-19-16,-28-3-21 15,-45 1 38-15,-5-7-27 16,-31-3 11-16,-1-3 40 16,-9-5-36-16,0 0-1 15,0-4-10-15,-19 4-12 16,-31 0 5-16,13 2-3 15,-13 9-6-15,9 1 8 16,23 4-1-16,18 4-7 16,0 0 0-16,0 0 10 15,0 0-11-15,0 0 1 16,9 0-6-16,18 0 3 0,14 15 6 16,10 11-1-16,-1 1-2 15,-13 2 8-15,13-3-7 16,-9 0-1-16,-13 1 0 15,-10-4-3-15,5 0 3 16,-14 1 0-16,-9-1-5 16,0-2-6-16,0 2-24 15,-32 0-106-15,14 0-64 16,-1 1-23-16,10-4-190 16</inkml:trace>
  <inkml:trace contextRef="#ctx0" brushRef="#br0" timeOffset="-2229">463 615 842 0,'0'0'186'0,"0"0"-26"16,0 0-16-16,0 0-37 16,0 0-16-16,0 0-69 15,-19-41-12-15,19 64-5 16,0 24 10-16,0 17-15 16,0 5 5-16,0 4 2 15,-23 1-4-15,5-7 0 16,-9 3-3-16,4-6 0 0,14-5-12 15,0-7-60 1,9-11-90-16,0-12-138 0,41-14 51 16,-5-15-110-16</inkml:trace>
  <inkml:trace contextRef="#ctx0" brushRef="#br0" timeOffset="-1785">746 953 472 0,'0'0'195'0,"0"0"-82"15,0 0-7-15,0 0 32 16,0 0-68-16,0 0 18 16,0-77-45-16,0 77-27 15,0 0-3-15,42 0-3 16,26 0 0-16,1 0 5 16,23 0-13-16,13-2 20 0,5-6-22 15,-10-4 0-15,-22 4 13 16,-37 2-6-16,-31 0 9 15,-10 0 17-15,0-9 5 16,0-2 7-16,-10-10-44 16,-22 4-1-16,-9 2 11 15,5 4 0-15,4 6-11 16,-5 5 0-16,14 1 6 16,14 0-16-16,0 5 10 15,9 0 0-15,0 0-9 16,0 0-10-16,32 16 19 15,14 16-3-15,22 8 13 0,5-2-2 16,-4 1-8-16,-9-5 0 16,-24 4-8-16,5-3 19 15,-22-3-11-15,-10-2 0 16,-9-2-12-16,0 2 10 16,0-2-35-16,-18 2-106 15,-24-6-61-15,15-7-185 16</inkml:trace>
  <inkml:trace contextRef="#ctx0" brushRef="#br0" timeOffset="-1338">1905 967 656 0,'0'0'191'0,"0"0"-20"16,0 0-50-16,0 0-35 15,0 0-28-15,0 0-34 16,68-61-6-16,-49 61 18 16,-10 0-32-16,14 0 10 15,-5 0-14-15,0 21 10 16,14-1-5-16,-13 0-5 16,-10-2 0-16,9-4-1 15,-4-3 2-15,-5-6-1 16,0 0 0-16,0-2 10 0,0 0-4 15,14-3-3 1,5 0 14-16,13-6 64 0,-4-17-50 16,-5-1-6-16,4 1 4 15,-13 3-28-15,-5 5 24 16,1 6-25-16,-10 7 7 16,14 2-16-16,-5 0 9 15,10 5-8-15,4 25 4 16,-23 10-10-16,9 9 14 15,-18 5 0-15,14-2 0 16,-14-2-10-16,0-4 10 16,0-2-91-16,0-7-109 15,0-1-11-15,0-10-208 16</inkml:trace>
  <inkml:trace contextRef="#ctx0" brushRef="#br0" timeOffset="1645">344 2499 627 0,'0'0'136'0,"0"0"-35"0,0 0 29 16,0 0-44-16,0 0 8 15,0 0-24-15,0-38-35 16,0 38-1-16,0 0-28 16,0 16-3-16,0 20-3 15,-9 19 16-15,-1 4 0 16,1 6-13-16,-5 1 5 15,14 5-16-15,0-5-51 16,-9 2-140-16,9-7-80 16,-9-9-507-16</inkml:trace>
  <inkml:trace contextRef="#ctx0" brushRef="#br0" timeOffset="1869">284 3213 662 0,'0'0'226'0,"0"0"-148"15,0 0-47-15,0 0 7 16,0 0-8-16,0 0-26 16,-18 91 14-16,9-47-16 15,9 8-2-15,-9 1 2 16,9 5-2-16,0 0-10 15,0-5-158-15,0-3-406 0</inkml:trace>
  <inkml:trace contextRef="#ctx0" brushRef="#br0" timeOffset="3604">2664 4525 421 0,'0'0'561'0,"0"0"-467"0,0 0 32 16,0 0-25-16,0 0-43 16,0 0-35-16,37-90-23 15,-5 82 12-15,5 2-10 16,13 6-2-16,0 0 0 15,-8 0 4-15,-15 13-2 0,-9 13-2 16,-4 5 0 0,-5 11-3-16,-9 1-1 0,0-3 4 15,0-2 0-15,0-11 1 16,0-16 0-16,0-8-1 16,0-3 9-16,0 0-6 15,9-9 89-15,19-23 19 16,13-14-91-16,9-1 30 15,-4 3-47-15,27-2 11 16,-18 10-12-16,-4 10 8 16,8 18-10-16,-18 8 0 15,10 0-2-15,-15 8-7 16,6 35-4-16,-33 22 6 16,0 2 5-16,-9 12-31 0,-9-3-60 15,-42-6-184-15,-8-12-264 16</inkml:trace>
  <inkml:trace contextRef="#ctx0" brushRef="#br0" timeOffset="2607">129 4608 643 0,'0'0'150'16,"0"0"-45"-16,0 0 5 15,0 0-25-15,0 0-32 16,0 0 18-16,-14-148 1 16,14 140-26-16,0 3-4 15,0 5-19-15,0 0-14 16,0-2 7-16,14 2-16 16,13 0 0-16,-9 0-3 15,5 0-7-15,-4 16 10 16,-1 14 0-16,-4 2-4 0,-14 3 1 15,0 3 3-15,0-12-4 16,0-2-4-16,0-10 12 16,0-11-7-16,0 0 3 15,0-3 0-15,0 0 6 16,9 0-4-16,0 0 11 16,-9 0 9-16,18-24-18 15,-9 4 7-15,23-6-11 16,-22 0 5-16,8 11-6 15,5 4 1-15,-14 5 0 16,0 6-3-16,0 0 0 16,9 0 1-16,5 0-1 0,-13 0-12 15,8 13 11 1,-9 6-1-16,0 7-2 16,5-12 4-16,-5 4 4 0,-9-6-1 15,9-4 0-15,-9-2 1 16,0-6-2-16,9 0 1 15,-9 0 0-15,10 0 1 16,12-6 3-16,6-14-1 16,-1 0 2-16,5 2 0 15,-4 10-3-15,-5 5-2 16,-14 3-7-16,0 0-1 16,9 0-12-16,-9 8-42 15,5 19-98-15,-5 1-107 16,1 2-471-16</inkml:trace>
  <inkml:trace contextRef="#ctx0" brushRef="#br0" timeOffset="3093">1053 4582 752 0,'0'0'149'16,"0"0"-47"-16,0 0-44 16,0 0-51-16,0 0 6 15,0 0-13-15,151-6 0 0,-73 6 1 16,9 0-1-16,-5-6 0 16,-13 6-2-16,-9 0 10 15,-24-6-8-15,-4 6 0 16,-23 0 3-16,-9 0 6 15,0-6 16-15,0-3 57 16,0-11 29-16,-22 2-107 16,-6-8 18-16,-13 1 0 15,13 0-16-15,10 8 22 16,4 5-4-16,14 7-6 16,0-1 20-16,0 6-38 15,0 0 4-15,0 0-4 16,14 0-18-16,46 17 8 15,-15 6 10-15,15 3 0 16,-10 4-4-16,-18-10 11 0,-13 7-7 16,-10-7 0-16,-9 6 1 15,0 0-10-15,0 1 9 16,0 2 0-16,0 0-13 16,-19 0 4-16,-22 0-41 15,0-6-119-15,4-2-171 16</inkml:trace>
  <inkml:trace contextRef="#ctx0" brushRef="#br0" timeOffset="6541">3365 484 638 0,'0'0'103'0,"0"0"-2"0,-83-202-36 15,28 144-64-15,-27 8 29 16,4 10-21-16,-9 1-3 16,5 11 23-16,4 1-1 15,0 10 14-15,10 4-5 16,-24 11-31-16,5 2 13 15,-23 0-19-15,5 9 2 0,-14 29-5 16,9 8 3-16,23 13 0 16,5 11-1-16,4 15 6 15,9 7-5-15,1 17 0 16,8 4 9-16,10 1-13 16,-1-3 7-16,15-6-3 15,4-3 5-15,4 6 3 16,10 2 8-16,-14 2 7 15,14 2-17-15,-5-4 14 16,14 1-17-16,9 3-3 16,0 5 5-16,0 6 4 15,22 4-3-15,15 3-6 0,-5 7 1 16,-14-4-3-16,-8 2 2 16,-10-9 0-16,0-8 2 15,0-10 7-15,-19-11-9 16,-13-2 0-16,14-1 0 15,0 9 2-15,8 12-2 16,-12 2 0-16,12 7 1 16,-8-1 5-16,9-2-6 15,-23 2 0-15,14 3 3 16,-14 4 1-16,4-4-4 16,1-17 0-16,27-18 4 15,0-17 6-15,0-9-10 16,0-9 4-16,0 0 0 0,0-5 11 15,18 3-12-15,-9-4 4 16,9 6 4-16,5 1-4 16,5-1-2-16,13 6-5 15,-14 3 4-15,15-3-3 16,-6 1-1-16,15-13 0 16,-1-8-2-16,0-9 12 15,1-3-10-15,-15-13 0 16,24-1 3-16,-10 3 3 15,19 0-6-15,-1-4 0 16,33 4 4-16,4-7 4 16,5 4-8-16,18-10 0 15,1 4 3-15,-1-12 2 16,0 0-3-16,-9 0-1 16,0-14 1-16,0-5 7 0,-23 0-9 15,-4-2 0-15,-5 4 2 16,-10-4 4-16,6-11-6 15,-5 0 0-15,-1-9 20 16,10-11-17-16,-4-6 23 16,-15-7 6-16,1-5-2 15,0-8 11-15,-10-13-26 16,-8-11-4-16,8 3 7 16,-13-12-13-16,-5-14 2 15,-9-3-5-15,-4-21 6 16,-19-15 6-16,0-5-10 15,0-18 2-15,5-8 4 0,-14-6-6 16,0 5-4-16,0 1 0 16,-23 0 6-16,-14-1-13 15,-13-5 7-15,-19-6 0 16,10 0-7-16,-19-8 5 16,-4 3 2-16,-15 6 0 15,-31-5 2-15,-9 14-13 16,-42 16 10-16,-17 38-2 15,-24 40-7-15,-14 45-7 16,6 34 11-16,22 24-4 16,36 18-86-16,60 44-22 15,33 13-75-15,26 4-229 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5.4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0 118 715 0,'0'0'160'0,"0"0"-44"16,0 0-38-16,0 0-20 15,0 0-57-15,0 0 22 16,59-96-3-16,-17 91-20 16,-1 5 23-16,-14 0-23 15,15 0 0-15,-15 32-7 0,-9 11 9 16,14 16-2-16,-32 2 0 16,0 3 6-16,0-14-10 15,0-12 4-15,0-18 0 16,0-11-6-16,0-9 10 15,0 0-4-15,0 0 10 16,0 0-7-16,0-12 48 16,10-20-1-16,17-17-47 15,14-6 3-15,10-7 1 16,-1-3-7-16,9 13 0 16,-13 14 13-16,-14 15-18 15,-4 23 5-15,-5 0-7 16,-5 17-1-16,9 30-5 15,-4 15 13-15,-4-2-5 16,-10 5 11-16,14-9-14 0,-14-4 8 16,18-3-34-16,5-5-30 15,-4-5-110-15,13-11-186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57:07.4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87 44 456 0,'0'0'265'0,"0"0"-126"16,0 0 6-16,0 0-41 15,0 0-6-15,0 0-18 16,0 0-39-16,-41-44 14 16,41 44-20-16,0 0-28 15,0 0 7-15,-9 30-14 16,0 10 0-16,0 16 14 16,-1 5-5-16,10 4-6 0,-9 1-3 15,9 1 10 1,0 1-15-16,0-7 5 15,0-3-6-15,19-11-51 0,-1-12-100 16,5-15-60-16,-5-8-100 16</inkml:trace>
  <inkml:trace contextRef="#ctx0" brushRef="#br0" timeOffset="410">435 65 600 0,'0'0'197'0,"0"0"-112"15,0 0 13-15,0 0 8 16,0 0-71-16,0 0-14 16,0-9-21-16,0 44 1 15,0 9 13-15,0 11-11 16,0 7 7-16,-23 13-2 15,14 15-1-15,-9 7-5 16,18-9-2-16,0-22 6 16,0-22-6-16,9-23 3 15,18-10-3-15,15-8 12 16,-15-3-9-16,5 0 16 0,-4-14-4 16,-5-13 1-16,-5-5 41 15,-18 0-26-15,0-6 11 16,0 3 0-16,-28 5-37 15,-13 11 3-15,-9 10-8 16,-10 9-14-16,10 0 9 16,13 32-42-16,5 15-120 15,23 11-121-15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6.2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0 130 409 0,'0'0'221'0,"0"0"-113"16,0 0 24-16,0 0-55 15,0 0 2-15,0 0 2 16,219-123-48-16,-182 123 4 15,4 0-18-15,9 0-15 16,-13 19 7-16,-14 12-11 16,-5 4 0-16,-18 0-8 15,0-2 8-15,0-5 0 16,0-7 0-16,0-7 6 16,0-8-12-16,0-3 6 15,0-3 0-15,0 0 2 16,0 0 7-16,19 0-7 0,3-14 13 15,15-10-10-15,-5-8 12 16,14-3-14-16,-5 3-2 16,0 6 14-16,-22 11-9 15,8 10 3-15,-13 5-9 16,4 0 3-16,-9 20-11 16,0 21-1-16,1 11 9 15,12 4-6-15,-3-7-79 16,31-8-110-16,28-12-139 15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7.40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38 282 0,'0'0'378'16,"0"0"-188"-16,0 0-46 0,0 0-37 15,0 0-18-15,0 0-50 16,178-30-38-16,-91 24 2 16,14 4-3-16,-5 2-5 15,5 0-50-15,-14 0-111 16,-19 0-70-16,-8 0-228 15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7.0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0 100 727 0,'0'0'213'0,"0"0"-100"15,0 0-49-15,0 0 49 16,0 0-69-16,0 0-24 16,211-85-9-16,-193 85-6 15,0 27-5-15,5 17 0 16,-14 8 4-16,0 6-8 16,-9-8 4-16,10-7 0 15,-1-16-1-15,0-13 12 16,5-11-11-16,-5-3 7 0,9 0-2 15,0-8 30-15,24-24-13 16,-1-11 2-16,5-1 36 16,-5-3-51-16,9 0 7 15,1 6-10-15,-6 6 1 16,6 14-7-16,-10 10 0 16,9 11 0-16,-4 0-4 15,-5 32-13-15,0 20-42 16,-22 6-135-16,-19-5-164 15</inkml:trace>
  <inkml:trace contextRef="#ctx0" brushRef="#br0" timeOffset="168">1135 278 560 0,'0'0'248'0,"0"0"-201"0,0 0-4 15,229 9-11-15,-101 11-30 16,28-2-2-16,32 2 0 16,22-5-36-16,-13-1-128 15,-32-2-166-15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6.47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0 234 359 0,'0'0'391'0,"0"0"-251"0,0 0-122 15,0 0 1-15,0 0-19 16,284-11 2-16,-165 11-2 16,-9 0 0-16,-23 0-3 15,-37 0-41-15,-27 0-90 16,-23-10 42-16,0-11-76 16,-13-5-264-16</inkml:trace>
  <inkml:trace contextRef="#ctx0" brushRef="#br0" timeOffset="150">385 0 446 0,'0'0'141'0,"0"0"9"16,0 0-32-16,0 0-79 0,0 0 8 15,0 0-16-15,-9 205-2 16,9-138-29-16,0-4 7 16,9-1-18-16,9-12-6 15,5-13-200-15,14-13-529 16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5.6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0 175 73 0,'0'0'482'0,"0"0"-433"15,293-6 10-15,-165 6-49 16,-28 0-8-16,-31 9-2 15,-37 6-64-15,-32-5-268 16</inkml:trace>
  <inkml:trace contextRef="#ctx0" brushRef="#br0" timeOffset="185">343 0 481 0,'0'0'221'0,"0"0"-64"15,0 0-44-15,0 0-46 0,0 0-67 16,0 0 13 0,-18 109-12-16,18-40 0 0,0-1-1 15,0-5 0-15,18-7-107 16,5-13-69-16,4-4-299 16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9.6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0 902 0,'0'0'160'0,"0"0"-108"16,0 0-52-16,0 0-18 15,0 0-290-15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20.40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156 348 337 0,'0'0'650'15,"0"0"-512"-15,0 0-20 16,0 0-12-16,0 0-2 16,0 0-45-16,0-105 1 15,0 105-47-15,-9 0-9 16,-19 17-8-16,-22 22 7 16,9 10-3-16,13 4 4 15,28 5 3-15,0 0-7 16,41-6 0-16,46-1 9 15,23-17-13-15,-5-16 4 16,5-12 0-16,-18-6 8 16,-14-15 2-16,-19-25-8 0,-22-14-2 15,-14-10 7-15,-23-8 1 16,0-13-8-16,-32-5 0 16,-37-7-5-16,-18 19 9 15,-14 28-8-15,-9 23 0 16,23 27-31-16,19 16-12 15,17 33-182-15,24 15-3 16,27 1-93-16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22.27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41 962 1020 0,'0'0'131'0,"0"0"-34"16,0 0 19-16,0 0-46 15,0 0-37-15,0 0 9 16,-41-38-35-16,41 32 8 15,0 6 4-15,9 0-8 16,23-6-8-16,5 4 23 16,13-4-15-16,1 0 26 15,-1-6-36-15,-14 0 9 0,6 6 3 16,-15 4-1-16,-4 2-10 16,-5 0-2-16,10 20-5 15,-5 18-3-15,-5 6 1 16,-9 5 7-16,0 1-3 15,-9-9 13-15,0-9-10 16,0-7 0 0,0-6 4-16,0-11-15 0,0-2 11 15,0-6 0-15,0 0 2 16,0 0 15-16,0 0-15 16,14 0 9-16,-5 0-7 15,10-14 27-15,22-12-20 16,-5-6-10-16,6-1 14 0,8 7-7 15,-23 0-8 1,15 12 0-16,8 4 12 0,-13 4-29 16,13 6 17-16,-23 0 0 15,5 4-8-15,-4 25 0 16,4 6 8-16,-14 5 0 16,1 1-16-16,3 3 16 15,-3-6-73-15,-10-6-67 16,23-9-77-16,-14-13-116 15,-9-10-259-15</inkml:trace>
  <inkml:trace contextRef="#ctx0" brushRef="#br0" timeOffset="244">732 0 891 0,'0'0'338'0,"0"0"-166"15,0 0-21-15,0 0-79 16,0 0-3-16,0 0-63 16,362 37 29-16,-165 86 30 15,-19 38-63-15,-40 28 23 16,-56 18-22-16,-54 9 17 16,-28-2-25-16,-69-14 5 15,-78 1-42-15,-49-20-59 16,-61-17-303-16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20.6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213 30 927 0,'0'0'162'16,"0"0"-11"-16,0 0-35 15,0 0 14-15,0 0-60 16,0 0-48-16,-92-30-22 16,74 117 13-16,-23 45-9 15,22 23 11-15,1 9-6 16,4-2-5-16,14-13-4 15,0-18-13-15,51-16-7 16,40-28-119-16,37-32-155 0,1-33-201 16</inkml:trace>
  <inkml:trace contextRef="#ctx0" brushRef="#br0" timeOffset="615">455 744 753 0,'0'0'311'0,"0"0"-163"16,0 0-27-16,0 0-4 0,0 0-70 15,0 0-46-15,202-116 20 16,-143 116-20-16,-13 0-1 16,14 0 0-16,-19 20 10 15,-14 12-10-15,-4 9 0 16,-14 9-3-16,-9 8-9 15,0-6 12-15,0 2 0 16,0-11 5-16,0-11 5 16,0-6-10-16,0-17 0 15,0-3 5-15,0-6-2 16,9 0-1-16,1 0 2 16,22-27 27-16,-5-5-31 15,14-12 14-15,-4 3 0 16,4-2-7-16,9 2 14 15,-13 3-21-15,4 12 0 0,-13 8 0 16,-5 10 13 0,4 8-13-16,5 0 0 0,-14 6-13 15,10 20 4-15,-5 14 1 16,-5 4 8-16,-9 0-6 16,14-2 16-16,-14-11-10 15,0-11 0-15,-9-5 5 16,0-9-11-16,10-6 6 15,-10 0 0-15,9 0 9 16,9-6-1-16,5-23 3 16,14-8-11-16,13-10 7 15,9 0-12-15,-17 9 5 0,-6 14 0 16,-13 16-4-16,-5 2 7 16,1 6-3-16,4 0 0 15,4 32-17-15,5 8 5 16,-4 16 12-16,-10-1-50 15,14 1-99-15,5-9-73 16,4-13-29-16,0-10-111 16</inkml:trace>
  <inkml:trace contextRef="#ctx0" brushRef="#br0" timeOffset="844">2305 873 390 0,'0'0'402'0,"0"0"-251"16,0 0-12-16,0 0-5 0,0 0-62 16,0 0-6-16,0-82-66 15,36 88-6-15,15 26-7 16,26 6 22-16,24 2-9 16,-14-5 0-16,5-3-2 15,-14-5-4-15,-19 2-139 16,-22-17-79-16,-24-3-114 15</inkml:trace>
  <inkml:trace contextRef="#ctx0" brushRef="#br0" timeOffset="1017">2767 791 270 0,'0'0'559'0,"0"0"-373"16,0 0-45-16,0 0 18 15,0 0-72-15,0 0-49 16,-60-26-38-16,19 78 17 15,-18 19-6-15,22-1-10 16,-4 2-1-16,23-2-10 16,9-9-115-16,9-10-130 15,9-20-210-15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1:18.0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7 380 525 0,'0'0'171'0,"0"0"-33"0,0 0-10 15,0 0-46-15,0 0 22 16,0 0-31-16,0-114-43 0,18 102 34 15,10 10-38 1,4 2-13-16,-5 0-8 0,14 2 3 16,-13 28-11-16,4 8 3 15,-14 5-8-15,0 4 0 16,-4-6 8-16,-14-9 0 16,9-15-2-16,0-8 12 15,-9-9-10-15,0 0 11 16,10 0-10-16,-1 0 39 15,0-18 28-15,14-10-46 16,-14-5 1-16,18 10-19 16,-17 3 16-16,22 4-20 15,-5 5 13-15,5 4-18 16,-4-3 5-16,-6 10 0 0,6 0-7 16,-10 0 5-16,-4 23 1 15,-5 6 0-15,0 9-13 16,0 1 2-16,-9-8 11 15,0-5 1-15,0-10-1 16,10-8 11-16,-1-3-10 16,-9-5 0-16,9 0 11 15,14 0-1-15,4-13-10 16,24-20 0-16,-1 1 4 16,0 3 6-16,10 5-10 15,-14 7 0-15,-5 11 2 16,-14 6-16-16,-4 0-7 15,-14 21-42-15,0 11-43 16,-9 6-87-16,10-1-56 0,-1-7-214 16</inkml:trace>
  <inkml:trace contextRef="#ctx0" brushRef="#br0" timeOffset="1420">1366 77 692 0,'0'0'214'0,"0"0"-73"0,0 0-41 16,0 0 28-1,0 0-78-15,0 0-13 0,28-77-23 16,-28 121-5-16,0 32-9 16,0 17 40-16,-37 10-33 15,-4-2 10-15,4-13-17 16,24-6 0-16,3-15-12 15,10-18-20-15,0-13-45 16,23-22-46-16,5-11 1 16,-10-3 73-16,-4-12 13 15,-14-26-3-15,0-6 30 16,-14-2-21-16,-23-1 30 16,5 7-1-16,-4 2 4 15,4 12 10-15,4 7 18 16,5 8-3-16,23 8 15 0,0 3-14 15,0 0 6 1,0 0-35-16,60 0 3 0,9 3 5 16,22 6-8-16,-4-4 0 15,-5-1 3-15,-13-4 8 16,-23 0-9-16,-23 0 21 16,-5 0-14-16,-18 0 59 15,9 0 5-15,-9 0-49 16,0-4 21-16,0 4-24 15,0 0 7-15,0 0-28 16,0 0-2-16,0 4 0 16,0 22-13-16,0 6 15 0,9 0-2 15,-9-2 6 1,10-12-4-16,3-5 0 0,6-7 14 16,-10-6-14-16,0 0 6 15,-9 0-5-15,23 0 36 16,4-12-20-16,1-13 19 15,4-1 6-15,-5-4-39 16,5 10 21-16,-13 2-13 16,3 10-6-16,-12 4 14 15,-10 4-19-15,0 0 0 16,9 0-3-16,0 18-6 16,0 8 9-16,0-3 0 15,0 1 3-15,5-13-8 0,-5-5 5 16,-9-3 0-1,0-3 0-15,0 0 10 0,0 0-10 16,9 0 0-16,-9 0 12 16,19 0-12-16,-10 0 0 15,23 0 0 1,-5-3 1-16,5-3 9 0,-4 1-10 16,-5-1 0-16,-5 3 9 31,0 0-18-31,-8 3 9 0,-10 0 0 0,9 0-13 15,4 0 9-15,-13 0 4 16,10 0 0-16,-1 8-1 16,0-3-7-16,-9-1 8 15,9 0 0-15,0-4-5 0,-9 0 16 16,0 0-11-16,14 0 0 16,-14 0 13-16,0 0-9 15,0 0-4-15,9 0 0 16,0 0-9-16,0 0 9 15,10 0 0-15,4 8-3 16,-5 1-3-16,9-1 0 16,5 2 6-16,10-5 0 15,-6-2-15-15,5-3 23 16,-4 0-8-16,4 0 0 16,-9-8 14-16,-4-10-16 15,-1-7 2-15,5 0 0 16,-4-10-7-16,4-3 19 15,-14-6-12-15,-9 1 0 16,-9 5 11-16,0 8-9 0,0 13-2 16,0 12 0-16,0 5-4 15,0 0-3-15,0 0-7 16,0 28-4-16,0 10 18 16,0 3 9-16,0-6-9 15,0-8 0-15,0-4-12 16,41-8 19-16,10-12-7 15,-5-3 1-15,13 0 12 16,-9-7-6-16,-17-15-7 16,-6-3 0-16,-9 2-2 0,5-6 11 15,-14 3-9 1,-9-3 0-16,0 8 11 0,0 7-11 16,0 8 0-16,0 6 0 15,0 0-9-15,0 18-10 16,0 25 19-16,0 15-6 15,0 1 16-15,0-4-13 16,9-5 3-16,10-3 0 16,-19-13-8-16,0-4 2 15,0-7-11-15,-28-5-131 16,-40-10-116-16,-10-8-68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1:48:36.99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421 308 189 0,'0'0'116'0,"0"0"-12"0,0 0 67 16,0 0 10-16,0 0-52 15,0 0-68-15,23-113-10 0,-23 70-10 16,0-2 14 0,-32 10-20-16,-4 6-12 0,-15 6-4 15,10 11-18-15,-9 6-2 16,4 6 1-16,5 0 0 16,0 21-5-16,4 22 7 15,5 15-2-15,4 15 4 16,19 6 0-1,9-3-8-15,0-11-21 0,51-19-17 16,4-17 21-16,18-17-10 16,-4-12 22-16,-24 0 5 15,6-23 8-15,-19-19 0 16,-5 2-4-16,-9-7 0 16,-4 1 6-16,4 4 1 15,-8 10-7-15,-10 12 8 0,0 11-7 16,0 9 18-16,0 0-19 15,0 6-20-15,9 23 18 16,14 13 4-16,-5 2 1 16,19-10-3-16,-5-2-5 15,18-15 3-15,-4-11-3 16,4-6 5 0,0-2-3-16,10-34 7 0,0-10-4 15,-10-7 3-15,-4 4 4 16,-14 0-6-16,-5 2-1 15,-27 9 4-15,0 8 5 16,0 7-9-16,0 8 7 0,0 10-6 16,0 2-1-1,0 3-4-15,0 0-11 0,0 0 4 16,0 29 4-16,0 12 7 16,14 15 0-16,22 10 4 15,6 10 3-15,8 3-8 16,-13-6 1-16,-5-16 0 15,-5-12 1-15,-18-17-1 16,-9-9 0-16,0-12 0 16,0-7-26-16,-45 0 26 15,-38-1 10-15,5-35-7 16,1-10-3-16,8-13 0 16,19-5-38-16,31 6-129 15,19-2-126-15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57:10.3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51 30 802 0,'0'0'111'16,"0"0"-66"-16,0 0 16 0,0 0-9 16,0 0-4-16,0 0-48 15,-51-6 0-15,120 6 28 16,32 0-21-16,9 0 15 16,9 0-6-16,-5 0-11 15,-4 0 18-15,-9 0-12 16,-24 0 1-16,-26 0 16 15,-15 0-25-15,-13 0 6 16,-4 0-8-16,-1 0-1 16,5-9-15-16,13 4-135 15,-3-2-136-15,3 4-369 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17.74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0 819 704 0,'0'0'217'16,"0"0"-77"-16,0 0-62 0,0 0-31 15,0 0 8-15,0 0-45 16,271-64 13-16,-194 56-23 16,1-2 12-16,-28 2-21 15,-22-1 9-15,-19-2-73 16,-9-4-70-16,0 0-165 16,-46 1-403-16</inkml:trace>
  <inkml:trace contextRef="#ctx0" brushRef="#br0" timeOffset="194">220 592 155 0,'0'0'510'0,"0"0"-366"0,0 0-10 15,0 0-27-15,0 0-42 16,0 0-42-16,0-9-15 16,0 44-4-16,0 12 53 0,0 8-6 15,0 4 3-15,0-1-43 16,0-9-7-1,0-5-1-15,9-9-3 0,0-9-100 16,-9-8-105-16,19-12-241 16</inkml:trace>
  <inkml:trace contextRef="#ctx0" brushRef="#br0" timeOffset="461">632 0 941 0,'0'0'184'0,"0"0"-41"16,0 0-1-16,0 0-41 16,0 0-75-16,0 0-7 15,128-3-12-15,-45 62 4 16,-6 13 28-16,-8 16-38 15,-9 3 16-15,-10 4 0 16,-32 7-7-16,-18 0 1 16,0 1-11-16,-9-2-1 15,-50 1-5-15,-33-3-160 16,-22-2-277-16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17.2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0 250 781 0,'0'0'117'0,"0"0"-55"16,0 0 96-16,0 0-33 16,0 0-83-16,0 0 8 15,68-58-35-15,-17 40-10 16,8 7 9-16,19-1-6 16,-9 4-8-16,22-2 0 15,-22 5-5-15,0-1-49 0,-28-2-218 16,-23-1-232-1</inkml:trace>
  <inkml:trace contextRef="#ctx0" brushRef="#br0" timeOffset="249">357 0 603 0,'0'0'275'0,"0"0"-145"16,0 0-25-16,0 0 11 15,0 0-85-15,0 0-13 16,-9 46 21-16,9 13-1 16,0 5 17-16,0 5-23 15,0-4-29-15,9-3 12 16,0-2-10-16,9-10-5 0,-9-7 0 16,14-11-118-16,5-14-118 15,13-12-143-15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19.5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131 173 637 0,'0'0'202'0,"0"0"-58"15,0 0-28-15,0 0 23 16,0 0-26-16,0 0-51 16,101-96 19-16,-101 81-48 15,0 1-2-15,0-2 3 16,0 5-34-16,0 4 14 16,-18 0-14-16,-5 4 3 15,-5 3-12-15,-13 0 0 16,14 0 9-16,-15 3-18 0,15 15 28 15,18-3-10-15,-5-4 0 16,14 3-3-16,0 8-7 16,0-4 10-16,41 13 0 15,0-3-6-15,5 5 15 16,-5-1-9-16,1 2 0 16,-15 2 3-16,-9-1-7 15,-4 3 4-15,-14-4 0 16,0 2-8-16,0-4 14 15,-32-4-6-15,5-4 0 16,-6-6 2-16,6-4-17 16,-5-5 5-16,23-6-6 15,9 0 1-15,0-3 16 16,0 0-1-16,0 0 0 16,0 0-5-16,0 0-3 0,0 0 8 15,0 0-1-15,9 0-9 16,14 9-1-16,-5 16-1 15,-9 23 7-15,-9 10-1 16,0 17 2-16,0 4 4 16,-18 7 0-16,-14 1 22 15,5-6-22-15,-6-2 21 16,24-9-4-16,9-12-16 16,0-8 20-16,0-12-21 15,0-6 0-15,42-12 5 16,-15 1 2-16,14-7-7 15,-4-11 3-15,22-3 7 0,1 0-5 16,-1 0-5-16,1-20-51 16,-10-4-65-16,-9-4-191 15,-4-8-120-15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1.3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74 259 729 0,'0'0'231'16,"0"0"-7"-16,0 0-21 0,0 0-49 16,0 0-61-16,0 0 4 15,9-90-84-15,-9 90 2 16,0 18-15-16,0 22 4 15,14 13 9-15,-5 2-11 0,0 4 0 16,-9-1 4-16,0 9 9 16,0-5-15-16,0-2 0 15,0-7 12-15,0-18-18 16,0-8 6-16,0-16 0 16,0-11 0-16,0 0 9 15,0 0-9-15,0-11 14 16,0-31-11-16,-9-13 12 15,-14-15-15-15,5-6 0 16,0 1-5-16,-5-7 6 16,14 2-1-16,0 7 0 15,9 7 11-15,0 13-16 16,0 15 5-16,32 15-1 0,4 9-15 16,24 14 11-16,-1 0 4 15,19 0-8-15,-9 35 2 16,-19 3 0-16,-9 6 6 15,-13-1-22-15,-19 1 18 16,-9 2-17-16,0 1-13 16,-9 5-28-16,-60 1-99 15,-18 0-59-15,-4-4-130 16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0.6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77 101 476 0,'0'0'467'0,"0"0"-295"16,0 0-27-16,0 0 28 16,0 0-82-16,0 0-38 15,-10-97 0-15,10 97-42 0,0 0 18 16,0 0-29-16,-9 0-26 16,-4 36 25-16,-6 14 0 15,1 14 1-15,18 6 0 16,0-1 12-16,0-4-12 15,27-10 0-15,33-13 2 16,-1-19-3-16,1-15 1 16,9-8 0-16,-10 0 10 15,-9-18-1-15,-13-14 1 16,-5-8 8-16,-23-10-15 16,-9-5 27-16,0-4-29 15,-27-1 4-15,-46 4-3 16,4 6 7-16,0 16-9 0,10 13 0 15,31 12-37 1,10 9-40-16,-5 0-154 0,14 17-109 16,9 10-195-16</inkml:trace>
  <inkml:trace contextRef="#ctx0" brushRef="#br0" timeOffset="189">617 95 565 0,'0'0'399'0,"0"0"-209"16,0 0 3-16,0 0-55 16,0 0-41-16,0 0-95 15,23-9 3-15,-23 9-5 16,0 0-128-16,0 12-159 16,9 6-94-16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0.1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345 257 651 0,'0'0'220'0,"0"0"-94"15,0 0 4-15,27-161-6 16,-27 132-18-16,0 6-32 16,0 2-36-16,-9 10 14 15,-19 2-33-15,-4 7-11 16,5 2-7-16,9 0-1 0,-14 0 0 15,13 2-2 1,-4 18 5-16,14 7-15 0,9-4 12 16,0 10 0-16,0-1-7 15,9 6 17-15,42 2-10 16,-1 7 0 0,10-1 8-16,-1 7-20 0,1-1 12 15,-10 1 0-15,-13 0-8 16,-5-7 19-16,-23-5-11 15,-9-3 0-15,0-6-8 16,-9-3 2-16,-42-5 6 16,-40-7 0-16,-5-6 1 15,9-7 2-15,-14-4-6 0,32 0-11 16,19 0-86 0,22-12 24-16,28-12-69 15,0-13-49-15,97-25-170 0</inkml:trace>
  <inkml:trace contextRef="#ctx0" brushRef="#br0" timeOffset="202">798 356 663 0,'0'0'223'0,"0"0"-53"16,0 0-30-16,0 0-15 15,0 0-68-15,0 0-57 0,9-3-1 16,-9 3-67-1,0 12-161-15,9 5-181 0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1.8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302 379 493 0,'0'0'238'0,"0"0"-77"16,0 0 2-16,0 0-19 15,0 0-36-15,0-157-30 16,-9 148 28-16,9 5-66 16,-9 4 5-16,-14 4-33 15,-14 46 11-15,-4 25-20 16,-9 22-3-16,13 13 2 16,5 7 12-16,5 2-6 15,4 1-8-15,14-6 0 16,9-6 16-16,0-12-26 15,41-20 10-15,46-29-83 16,32-37-92-16,27-10-153 0,5-40-451 16</inkml:trace>
  <inkml:trace contextRef="#ctx0" brushRef="#br0" timeOffset="618">874 671 824 0,'0'0'173'15,"0"0"-43"-15,0 0 39 16,0 0-41-16,0 0-33 16,0 0-39-16,-50-76-54 15,50 79 1-15,0 35-3 16,0 20 0-16,0 9 9 16,0 10-2-16,0-2-7 15,0-2 1-15,0 0 13 0,0-15-16 16,0-8 2-16,0-15-15 15,0-15-5-15,0-11-74 16,0-9 11-16,0 0 19 16,-9 0 8-16,0-26 39 15,-23-15-27-15,13-6 26 16,-8 1 10-16,-14 8 8 16,13 9 0-16,5 11 6 15,5 12 1-15,9 4 2 16,9 2-7-16,0 0 3 0,0 22-5 15,9 5 0 1,50-10 0-16,19-11 19 0,23-6-14 16,18 0 23-16,-14-32 19 15,-13 0-12-15,-23 0 17 16,-19 0-24-16,-23-3 15 16,-18 0 28-16,1-7-43 15,-10 2 15-15,0 5-9 16,-10 3-26-16,-8 15 33 15,9 5-35-15,9 9-2 16,-9 3-1-16,9 0-3 16,0 6-3-16,0 36-9 15,-14 15 12-15,14 13-3 16,0-3 3-16,0-2 0 16,0-8-8-16,0-3 5 0,0-11-37 15,0-5-67-15,0-12-59 16,0-12-33-16,0-10-33 15,23-4 10-15,-5 0 49 16,10-21-186-16</inkml:trace>
  <inkml:trace contextRef="#ctx0" brushRef="#br0" timeOffset="1662">1437 1082 318 0,'0'0'236'16,"0"0"-90"-16,0 0-4 16,0 0-37-16,0 0-6 15,0 0-20-15,9-84-48 16,-9 84 12-16,10-6-31 15,8-6-3-15,5 0 8 0,-5-8-9 16,0 1-6-16,5-3 19 16,-4-4-11-16,-10 0 27 15,-9 2-5-15,0-2-2 16,0 2 18-16,0 4-35 16,0 0 12-16,0 8-1 15,0 4-22-15,-9 6 24 16,-1 2-26-16,-8 0-22 15,4 28 17-15,-13 18 5 16,18 7 0-16,0 5 0 16,9-2 11-16,0-4-13 15,27-8 2-15,33-9 0 16,-1-15-1-16,19-20 4 0,23 0-3 16,-5-6 2-1,-5-28 9-15,-13-4-9 0,-18-6-2 16,-19-5 4-16,-14-4-1 15,-8-9-1-15,-10-4-2 16,-9-5 18-16,0-1-14 16,-19 1 32-1,-8 7-10-15,4 18-21 0,5 16 29 16,9 20-27-16,9 10-3 16,-9 0-4-16,-14 28-23 15,13 45 19-15,-17 23-7 16,4 12 22-16,5-3-16 0,18-6 5 15,0-5 0 1,0-13-4-16,32-11 14 0,27-20-10 16,28-24 0-16,0-23 6 15,23-3 6-15,-9-29-12 16,-14-23 0-16,-19-10 10 16,-17-11 3-16,-1-2-12 15,-31-10-1-15,-1-6 8 16,-18 1-4-16,0 8-2 15,0 12-2-15,-18 24 37 16,-1 14-35-16,10 17 14 16,-5 12-16-16,14 3 16 15,-9 0-35-15,-9 14 15 16,-14 42 3-16,-14 23-18 16,5 11 29-16,13-3-10 15,15 2 0-15,13-14 8 0,0-4-16 16,13-8 8-16,24-7 0 15,13-10-4-15,1-14 8 16,-1-8-4-16,-4-19 0 16,-5-5 9-16,9 0-7 15,1-5-2-15,-15-25 0 16,6-4-1-16,-15-2 13 16,5 2-12-16,-32 1 0 15,9 10 10-15,-9 8-9 16,0 10-1-16,0 5 0 15,0 0-11-15,0 0 7 0,0 5-4 16,0 28 0-16,0 7 8 16,0-2 1-16,0-8-1 15,19-7 0-15,22-8-2 16,9-6 10-16,5-9-8 16,4 0 0-16,-8-7 12 15,-10-16-6-15,-13-9-6 16,-19-5 0-16,-9-14 4 15,0 2 1-15,-55 0-5 16,-37 7 0-16,5 10 0 16,-13 15-10-16,31 14 9 15,9 3-52-15,24 9-92 16,22 23-150-16,14-3-89 16</inkml:trace>
  <inkml:trace contextRef="#ctx0" brushRef="#br0" timeOffset="3513">3744 219 489 0,'0'0'196'16,"0"0"-35"-16,0 0-47 15,0 0 8-15,0 0-40 16,0 0-16-16,-59-100 19 15,59 100-69-15,0 0 13 16,0 0-29-16,0 10-1 16,0 18-8-16,14 5 10 15,-14-1-1-15,9 0 0 16,-9-3 12-16,0 0-22 16,0-9 10-16,0-2-96 15,0-9-17-15,9-3-39 16,9-6-28-16,14 0 2 0,5 0-169 15,4-21 65 1,-4-11 282-16,4-6 27 0,-9-3 128 16,-5 1 14-16,-27 2 26 15,10 8-54-15,-10 10-17 16,0 11-4-16,0 6-22 16,0 3-58-16,0 0-15 15,0 3-25-15,0 24 0 16,0 12-4-16,0 6 12 15,0 2-6-15,0 3-2 16,18-7 9-16,-4-5-18 16,-5-9-256-16</inkml:trace>
  <inkml:trace contextRef="#ctx0" brushRef="#br0" timeOffset="4337">677 47 747 0,'0'0'143'15,"0"0"-19"-15,0 0-18 16,0 0 10-16,0 0-65 15,0 0 5-15,0-47-45 16,0 47-6-16,0 6-10 0,0 23-8 16,0 7 13-16,0-5-2 15,0-4 16-15,0-5-14 16,0 0 0-16,0-11 4 16,0-2-4-16,28-7 0 15,-5-2 0-15,-5 0 6 16,10 0 6-16,-6-8-12 15,-3-17 0-15,13 3 8 16,-23 0-6-16,0 0-2 16,-9 5 0-16,0 11-4 0,0 4 14 15,0 2-10 1,0 0 0-16,0 0-23 0,9 28 21 16,-9 17-7-16,9 10 9 15,1 3-8-15,13 0-8 16,13-4-238-16,5-9-586 15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6.8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4 767 0,'0'0'154'16,"0"0"-37"-16,0 0-12 15,0 0-29-15,0 0 30 16,0 0-83-16,18-32-17 16,24 87 16-16,-1 33-17 0,5 22 34 15,-5 19 16 1,9 14-45-16,-22 0 20 0,13 0-30 16,-23-6 0-16,-9-5-2 15,-9-1 2 1,-87-6-56-16,-73-9-339 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28.0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229 37 514 0,'0'0'421'16,"0"0"-329"-16,0 0-16 0,0 0 13 16,0 0-4-16,0 0-80 15,-9-33 4-15,18 33-9 16,33 0 6-16,12 0-10 15,-3 0 4-15,-10 0 0 16,-4 16-8-16,-14 7 10 16,-14 13-2-16,-9 4 0 15,0 9 5-15,0 1-3 16,-19 3-2-16,-13-4 0 16,14-5-4-16,0-7 10 15,18-4-6-15,0-10 0 16,0-8 6-16,0-7-10 15,0-4 4-15,0-4 0 0,0 0 13 16,0 0-12-16,27 0 21 16,14-24 20-16,5 4-37 15,-14 5 45-15,-14 7-17 16,-18 2-1-16,0 6 25 16,0 0-37-16,0 0 13 15,0 0-20-15,0 0-2 16,0 0-22-16,0 12 3 15,0 25 8-15,19 13-7 16,13 17 13-16,-14 3-6 16,5 8 1-16,-5 7 9 15,-8 3 2-15,-1-3-12 0,-9-10 0 16,0-7 10-16,0-10-4 16,0-9-6-16,-9-5 11 15,-10-6-5-15,-13-9 20 16,14-8-11-16,-14-10-12 15,-14-2 15-15,-13-3-11 16,-10-6-6-16,0 0-1 16,1-3-10-16,-15-18-28 15,14-2-80-15,1-6-130 16,17-5-126-16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0:03.9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9906 1755 378 0,'0'0'219'0,"0"0"-84"15,0 0-15-15,0 0-10 16,0 0-51-16,0 0-23 16,-60-85 5-16,60 85-38 15,0 0-6-15,0 24-1 16,0 14 4-16,0-3-6 15,32-4 6-15,19-7 0 0,-6-10-1 16,6-8 11-16,-10-6-10 16,-4 0 7-16,-15-8-2 15,-3-18 29-15,-19-4 13 16,0 1-16-16,0 3 19 16,-28 0-47-16,-31 8 1 15,8 6-4-15,10 6-14 16,5 6 7-16,4 4-59 15,22 33-88-15,10 16-115 16</inkml:trace>
  <inkml:trace contextRef="#ctx0" brushRef="#br0" timeOffset="958">12245 2274 732 0,'0'0'222'0,"0"0"-73"0,0 0-4 16,0 0 23-16,0 0-78 15,0 0-47-15,41-87-19 16,-41 87-23-16,0 0-2 16,0 0-35-16,0 11-167 15,0 18-48-15,0 3-135 16</inkml:trace>
  <inkml:trace contextRef="#ctx0" brushRef="#br0" timeOffset="1163">12501 2505 572 0,'0'0'136'16,"0"0"39"-16,0 0-3 15,0 0-29-15,-59 148-52 16,22-104-3-16,-23 5-53 15,-8-2-22-15,-15 0-9 16,6-3-4-16,17-9-36 16,10-9-187-16,31-14-206 15</inkml:trace>
  <inkml:trace contextRef="#ctx0" brushRef="#br0" timeOffset="1427">13412 2131 969 0,'0'0'179'0,"0"0"-39"16,0 0 19-16,0 0-97 16,0 0-24-16,0 0-38 15,0 18 10-15,0 20-12 0,-14 6 2 16,14 2 0-1,0 1 4-15,0 5 10 0,0-8-14 16,0-4 0-16,23-4-8 16,5-13 7-16,13-11-106 15,-5-12-80-15,6 0-13 16,-15-17-175-16</inkml:trace>
  <inkml:trace contextRef="#ctx0" brushRef="#br0" timeOffset="1792">13352 1749 583 0,'0'0'204'0,"0"0"-37"0,0 0-10 16,0 0-58-1,0 0-10-15,0 0-30 0,-59-99-22 16,59 99-23-16,0 0-14 15,-14 6-13-15,14 23 7 16,-9 9 6-16,9 3 4 16,0-9-4-16,0-6 0 15,41-6 3-15,0-5 8 16,19-9-11-16,-5-6 4 16,-5 0 5-16,-9 0 4 15,-22-18-13-15,-10-5 3 16,-9-13 24-16,0 2-25 0,0-1 7 15,-46 6-9-15,-4 8-5 16,9 15 0-16,4 6-14 16,-4 12-111-16,0 32-79 15,4 21-80-15</inkml:trace>
  <inkml:trace contextRef="#ctx0" brushRef="#br0" timeOffset="2126">14071 2026 752 0,'0'0'185'0,"0"0"-67"0,0 0-25 15,0 0 19-15,0 0-60 16,0 0-30-16,60-47-4 15,-60 47-8-15,-10 30-10 16,-49 13 28-16,-10 15-6 16,-22 7 13-16,-5-1-29 15,18-3-5-15,5-5 4 16,45-12 5-16,19-10-10 16,9-4 0-16,0-6 4 15,37-6-5-15,36-5 1 0,23-10 0 16,23-3-3-1,9 0-2-15,-9 0-75 0,-23-8-139 16,-13-13-199-16</inkml:trace>
  <inkml:trace contextRef="#ctx0" brushRef="#br0" timeOffset="-319">9947 2245 644 0,'0'0'181'0,"0"0"-54"15,0 0-9-15,0 0-21 16,0 0 24-16,0 0-41 16,0-119-40-16,0 115 24 15,0 4-32-15,0 0-17 16,0 0 1-16,0 6-16 16,0 32 0-16,-9 15-9 15,0 5 21-15,9 0-9 16,0-6-3-16,0-5 0 15,9-9-2-15,18-9 6 16,14-8-4-16,-4-11 0 16,4-10-11-16,-9 0 8 15,-4 0-73-15,-10-27-65 16,-18-14-68-16,0-11-70 16,0-10-158-16</inkml:trace>
  <inkml:trace contextRef="#ctx0" brushRef="#br0" timeOffset="245">10341 2265 704 0,'0'0'152'16,"0"0"-55"-16,0 0 4 15,0 0-77-15,0 0-23 16,0 0 4-16,288-29 1 16,-210 24-6-16,-10 1 0 15,-17 2-10-15,-33 2-13 16,-18 0-109-16,0 0-54 0,0 0-11 15,-41 14-235-15</inkml:trace>
  <inkml:trace contextRef="#ctx0" brushRef="#br0" timeOffset="377">10418 2370 274 0,'0'0'181'0,"0"0"-50"0,0 0-33 16,0 0-66-16,0 0-12 15,0 0 48-15,151 36-33 16,-54-36-18-16,12 0-9 15,-22 0-3-15,-4 0-10 16,-24 0-114-16,-22 0-378 16</inkml:trace>
  <inkml:trace contextRef="#ctx0" brushRef="#br0" timeOffset="771">11320 2215 596 0,'0'0'150'0,"0"0"-13"0,0 0-1 16,0 0-61-16,0 0 15 16,0 0-14-16,-32-61-34 15,14 61 17-15,-5 0-54 16,-5 6-2-16,-4 27-3 16,5 5 10-16,9 2-10 15,18 1 0-15,0 0 6 16,0-7-10-16,36-4 4 15,15-9 0-15,17-13 8 0,10-8 2 16,4 0-5-16,-4 0 0 16,-9-20 3-16,-28-10 12 15,-4-2-1-15,-28-2 21 16,-9-10 26-16,0 0-53 16,-28-3 11-16,-22 4-21 15,0 11 11-15,13 8-21 16,-4 10 7-16,4 14-20 15,5 0-1-15,-9 9-144 16,14 26-81-16,8 3-90 16</inkml:trace>
  <inkml:trace contextRef="#ctx0" brushRef="#br0" timeOffset="3567">16822 2110 786 0,'0'0'199'16,"0"0"-65"-16,0 0 10 15,0 0-3-15,0 0-67 16,0 0-2-16,0-90-35 16,0 90-35-16,0 9-4 0,0 25-2 15,0 11 4-15,0 1 6 16,0 4 7-16,0-3-13 15,0-7 0-15,23-1 6 16,5-11-12-16,4-7 6 16,-5-6-8-16,5-9 0 15,5-6-110-15,-5 0-41 16,-14-13-78-16,-9-27-126 16</inkml:trace>
  <inkml:trace contextRef="#ctx0" brushRef="#br0" timeOffset="3854">16932 1713 618 0,'0'0'185'0,"0"0"-45"15,0 0-15-15,0 0-3 16,0 0-68-16,0 0-13 16,-69-52-41-16,69 58 0 15,0 15-14-15,0 4 25 16,0 0-11-16,28-11 0 15,4 4 5-15,-5-12 7 16,15-6-10-16,-10 0 0 16,-14 0 22-16,0-24-22 0,-18-2 7 15,0-3 2 1,0 2-2-16,-27 5-18 0,-14 9 4 16,-1 13-7-16,6 0-34 15,13 15-111-15,14 35-102 16,9 10-611-16</inkml:trace>
  <inkml:trace contextRef="#ctx0" brushRef="#br0" timeOffset="4092">17257 2178 742 0,'0'0'200'15,"0"0"-95"1,0 0 11-16,0 0-11 0,0 0-88 16,0 0-12-16,151-68 3 15,-73 57 0-15,-9 0-2 16,-1-5-6-16,-17 5 0 16,-24 0-12-16,-18-4-59 15,-9 3-119-15,0 3-110 16</inkml:trace>
  <inkml:trace contextRef="#ctx0" brushRef="#br0" timeOffset="4278">17454 1946 526 0,'0'0'220'0,"0"0"-50"0,0 0-41 16,0 0 10-16,0 0-57 0,0 0-46 15,-28-13-16 1,28 44-11-16,-9 14 3 0,0 4 15 15,9 3-26-15,0-2 11 16,0 0-12-16,0-7-4 16,0 0-13-16,9-12-246 15,28-14-204-15</inkml:trace>
  <inkml:trace contextRef="#ctx0" brushRef="#br0" timeOffset="4523">17930 2014 122 0,'0'0'797'0,"0"0"-704"16,0 0 4-16,0 0-29 16,0 0-39-16,0 0-16 15,238-46-4-15,-179 46-9 16,-4 0 0-16,-13-4 10 15,-10 4-24-15,-23-5-18 16,-9-1-122-16,0 0-65 16,0-6-166-16</inkml:trace>
  <inkml:trace contextRef="#ctx0" brushRef="#br0" timeOffset="4689">18186 1825 505 0,'0'0'183'0,"0"0"-5"0,0 0-22 16,0 0-55-16,0 0 4 15,0 0-53-15,0-39-40 16,0 72-6-16,0 17 1 16,0 8-6-16,0 5 2 15,-9 3 5-15,0-2-16 16,-14-6-34-16,5-9-152 16,18-11-245-16</inkml:trace>
  <inkml:trace contextRef="#ctx0" brushRef="#br0" timeOffset="4954">18520 1300 862 0,'0'0'229'0,"0"0"-88"16,0 0-9-16,0 0-41 15,0 0-81-15,0 0 11 16,197 93 10-16,-96-2 1 16,-14 16 7-16,-18 13-35 15,-28 3 11-15,-41-4-15 16,0-5 8-16,-60-3-15 16,-50-3 7-16,-27-7-64 0,-19-13-226 15,-13-12-773 1</inkml:trace>
  <inkml:trace contextRef="#ctx0" brushRef="#br0" timeOffset="2789">14730 2157 820 0,'0'0'132'15,"0"0"25"-15,0 0-25 16,0 0-18-16,0 0-40 0,0 0-37 16,-27-87 24-16,27 69-45 15,0 3-5-15,9 4 11 16,9 5-16-16,5 6-6 15,-5 0 0-15,10 0 4 16,-5 32-13-16,-5 12 9 16,0 6 0-16,-18 2-7 15,14 1 15-15,-14-7-8 16,0-5 0-16,0-9 6 16,0-6-10-16,0-14 4 15,9-5 0-15,-9-5-5 16,0-2 12-16,10 0-7 15,8 0 5-15,0-23 2 0,14-10-2 16,-4 2-5-16,4-2 0 16,-5 10-3-16,5 6 4 15,-14 7-1-15,-8 10 0 16,-1 0-5-16,5 0-1 16,-5 0 5-16,9 6 1 15,0 6-9-15,-4 0 9 16,4-1 0-16,-8 1 0 15,-1-3 10-15,0-4-12 16,0-1 2-16,5-4 0 16,-14 0-1-16,18 0 3 15,9-4-2-15,6-24 6 16,-6-7 4-16,14-1-9 16,-23 2-1-16,5 10 6 0,-4 10-11 15,-10 7 5-15,0 7 0 16,0 0-5-16,14 0-5 15,-5 28 10-15,1 9 0 16,13-2 1-16,-14 0-15 16,14-3-7-16,-14-5-130 15,10-13-119-15,-19-5-122 16</inkml:trace>
  <inkml:trace contextRef="#ctx0" brushRef="#br0" timeOffset="2955">15865 2136 549 0,'0'0'313'0,"0"0"-167"16,0 0-4-16,0 0-9 16,0 0-57-16,0 0-35 15,23-142-36-15,-23 142-10 16,0 3-28-16,0 29-176 16,0 11-63-16</inkml:trace>
  <inkml:trace contextRef="#ctx0" brushRef="#br0" timeOffset="3132">15985 2484 660 0,'0'0'111'16,"0"0"90"-16,0 0-54 15,0 0-11-15,-69 163-33 0,9-113-96 16,-8 3 6-16,-1-7-13 15,0-8 0-15,10-6-48 16,9-11-193-16,22-13-360 16</inkml:trace>
  <inkml:trace contextRef="#ctx0" brushRef="#br1" timeOffset="-15606">485 604 852 0,'0'0'193'0,"0"0"-27"15,0 0-24-15,0 0-38 16,0 0-11-16,0 0-58 16,-23-73-20-16,23 84-13 15,0 35 9-15,0 25-11 16,0 16 10-16,0 6-6 16,0-3 10-16,10 0-14 15,-10-5 0-15,13-9 5 16,-3-5-5-16,-10-17-7 15,0-10-58-15,0-17-108 16,0-16-75-16,0-11-31 16,0 0 7-16,-10 0-167 15</inkml:trace>
  <inkml:trace contextRef="#ctx0" brushRef="#br1" timeOffset="-15321">197 604 588 0,'0'0'113'0,"0"0"17"16,-146-197 21-16,113 133-42 16,15 1-12-16,18-2-21 15,0 6-17-15,18 11-9 16,51 3-31-16,32 13 3 16,18 14-20-16,9 16 0 15,0 2-2-15,-9 18 0 0,-23 31 0 16,-18 18-3-1,-18 14-1-15,-28 4 4 16,-32 3 0-16,0-4 1 0,-42-5-7 16,-17-6 6-16,-19-6-27 15,-9-9-65-15,19-6-82 16,-6-14-58-16,47-8-228 16</inkml:trace>
  <inkml:trace contextRef="#ctx0" brushRef="#br1" timeOffset="-12892">984 985 715 0,'0'0'211'0,"0"0"-70"0,0 0-37 16,0 0 4-16,0 0-48 15,0 0-26-15,23-99-25 16,14 99-9-16,13 6-2 15,19 29 1-15,-1 12 2 16,1 8-6-16,4 0 5 16,-18-3 0-16,-4-2-3 15,-42-3 2-15,-9-3-6 16,0-5-16-16,-37 0-36 16,-41-7-17-16,-13-5-21 15,13-13 29-15,28-14 49 16,31 0 19-16,19-17 9 15,0-36 2-15,28-14-9 16,40-18 24-16,24-5-11 0,-5 5-1 16,5 13 10-16,-15 16-4 15,-26 19 18-15,-24 16 13 16,-9 12-9-16,-4 7 1 16,-14 2-27-16,0 0-13 15,0 0-3-15,0 8-1 16,0 23 1-16,0 14 13 15,0 8-12-15,0-1 9 16,0-2-10-16,0-1 0 16,28-11 2-16,-1-9-2 15,14-12 0-15,-9-8-2 16,-13-9 9-16,8 0-4 16,-4 0-1-16,-14-29-2 0,0-9 14 15,1-2-13 1,-10-7 5-16,0-3 15 0,-10 0-7 15,-31 9 35-15,5 7-21 16,-6 10-13-16,1 12 17 16,5 12-28-16,3 0-3 15,6 16-2-15,9 24-5 16,4 9 6-16,14 5 0 16,0-2-9-16,50-9 3 15,10-7-28-15,-1-19 5 16,10-11 16-16,-9-6 3 15,-1-3 10-15,1-38 0 0,-1-13 1 16,-9-11 8-16,-4-12-8 16,-14-4 2-16,-23-4 30 15,-9-3-15-15,0 4 22 16,0 15 2-16,-18 16-25 16,-14 24 30-16,14 14-22 15,-1 12-11-15,19 3 2 16,0 0-9-16,-9 6-14 15,-4 40 2-15,13 28 5 16,0 25 7-16,0 9-7 16,0 5 0-16,22-1-2 15,15-11 2-15,-5-13-1 16,5-21-11-16,-5-18-20 0,-5-23 14 16,-18-10-10-1,5-13 23-15,-14-3 0 0,0 0 10 16,0-24 5-16,9-20-8 15,0-15 5-15,10-4-3 16,13 7-4-16,-5 18 0 16,5 15-4-16,-13 17 5 15,-1 6-2-15,23 0 0 16,0 15-7-16,5 17 3 16,-5 8 2-16,-22 4-3 15,3 3 2-15,-3 0-22 16,-19-10-1-16,0-5 10 0,0-8-7 15,-32-6 22 1,4-7-5-16,-31-8 7 0,8-3 6 16,-8 0-3-16,22 0-3 15,-4 0 0-15,14-8 8 16,4 2-8-16,14 2 0 16,9 2 0-16,-10 2 1 15,10 0-1-15,0 0-6 16,0 0-9-16,19 0-18 15,31 0 33-15,19 0-9 16,-1 0 9-16,10 0-4 16,5-30 4-16,-6-11 0 15,1-14 6-15,0-6-3 0,-18-12 13 16,-10 1 10 0,-9-8-7-16,-23-4 15 0,-18-7-17 15,0 4 5-15,0 5 17 16,-41 9-31-16,-5 19 21 15,-4 12-14-15,9 19-11 16,13 14 18-16,19 3-22 16,0 6 0-16,-5 12-2 15,5 46-17-15,0 27 19 16,9 23 0-16,0 0 7 16,0-2-13-16,18-11 6 15,33-8 0-15,-1-14-4 16,10-12-20-16,-1-17 3 0,-9-18-11 15,5-8 15-15,-4-18 12 16,-19 0-1-16,4 0 6 16,-13-26-1-16,-14-10 12 15,1-7-11-15,-10-3 3 16,0-4-2-16,0 1 26 16,-10-1-17-16,-22 14 3 15,5 10 19-15,9 15-30 16,-5 5 18-16,23 6-20 15,0 0-6-15,0 21 5 16,0 24-16-16,0 14 17 16,23 1-1-16,4-3 6 15,14-8-5-15,5-10 0 16,4-13-6-16,1-9-1 0,-10-8 0 16,-4-9 7-16,-5 0-8 15,-14 0 17-15,14-18-6 16,-5-20-2-16,1-5 5 15,-5-10-4-15,-5-2-2 16,14 5 0-16,-23 10 2 16,10 13 4-16,-19 12-6 15,9 12 0-15,0 3 7 16,-9 0-19-16,9 9 7 16,14 27 4-16,-5 4-7 15,1-2 11-15,3-3-3 16,6-5 0-16,-19-10 4 0,14-8-7 15,-14-6 3 1,9-6 0-16,-8 0-5 0,-1 0 9 16,23-4-4-16,-14-22 2 15,5-3 4-15,4-11-2 16,1-7-4-16,4 2 0 16,-5 10-1-16,-4 16 2 15,-14 7-1-15,-9 9 1 16,10 3 0-16,-10 0-2 15,9 6-8-15,0 20 9 16,0 6-4-16,14 0 4 16,-5-5 0-16,-9-10-2 15,14-6 5-15,-14-5-3 16,1-6 0-16,-1 0 0 16,0 0 3-16,0-26-2 0,23-12-1 15,-14-3 3-15,14-5 4 16,-4 1-7-16,4 10 0 15,-14 15 4-15,-9 8-8 16,1 12 4-16,-10 0-7 16,9 0 7-16,14 24-12 15,4 8 12-15,5 3 0 16,14-5 3-16,4-8-7 16,10-7 4-16,-1-12 0 15,-8-3-1-15,-15 0 9 16,15-26-8-16,-10-16 6 15,-5-3-5-15,6-17 14 0,-1-5-14 16,-23 0 5-16,-9 3 17 16,-9 12-19-16,0 10 14 15,-9 16 5-15,-9 10-20 16,4 12 2-16,-13 4-5 16,8 6-2-16,-13 32-8 15,14 8 15-15,9 7-5 16,9-4 0-16,0-2 2 15,27-1-8-15,24-2 6 16,-1-3 0-16,0 0-7 16,-4 0 0-16,-5-6 7 15,-13-4-9-15,-5-1 3 16,-5-6 0-16,-9-7-1 0,-9-3-4 16,0-2-4-1,0-3-30-15,-27 3 7 0,-42-3-25 16,0-4-118-16,-22 1-139 15,-5 0-307-15</inkml:trace>
  <inkml:trace contextRef="#ctx0" brushRef="#br1" timeOffset="-12480">197 2082 840 0,'0'0'126'16,"0"0"-62"-16,0 0 55 15,0 0-14-15,0 0-32 16,0 0-56-16,275 35 48 16,109-96 25-16,101-27-70 15,60-9 4-15,4 4-7 16,-22 12-16-16,-56 11 2 16,-45 14-3-16,-60 9 0 0,-64 13-2 15,-64 13 10 1,-68 12-8-16,-42 3 0 0,-32 6 2 15,-37 0-9-15,-27 0 3 16,-13 0-27-16,-19 0-110 16,0 0-252-16,-51 0-333 15</inkml:trace>
  <inkml:trace contextRef="#ctx0" brushRef="#br0" timeOffset="-2403">6079 1941 580 0,'0'0'201'15,"0"0"-81"-15,0 0 22 16,0 0-43-16,-18-159 24 16,4 126-46-16,5 10-10 0,9 8 17 15,-9 6-47-15,9 7 0 16,0 2 2-16,0 0-34 15,0 5-4-15,0 54-1 16,0 34 0-16,0 35-2 16,-19 21 2-16,-22 13 0 15,0 6-1-15,-5-2 12 16,5-17-11-16,23-29 0 16,8-36 2-16,10-23-10 15,0-24 8-15,0-13 0 16,28-9-6-16,-10-9 5 15,5-3 1-15,5-3 0 0,4 0 1 16,-5-32-2-16,5-21 1 16,-4-11 0-16,-19-17-2 15,0-10 8-15,-9 1-6 16,-9-1 0-16,-42 13 13 16,-8 10-26-16,-10 15 13 15,1 15 0-15,8 18-10 16,23 8 10-16,-4 4 0 15,14 8 0-15,13 0-8 16,14 0-5-16,0 0 13 16,0 0-2-16,0 0-14 15,14 0 1-15,32 0 4 16,27 0 7-16,14 0 2 0,9 0-1 16,5-6 3-16,-1-11 0 15,-22-4-6-15,-28 3 13 16,-13 1-7-16,-14-1 0 15,-23 4 14-15,0 2 3 16,0 0-16-16,0 4 7 16,0 2 18-16,-14 6-23 15,-4 0-3-15,0 0 0 16,-14 9-4-16,13 20-7 16,-8 9 11-16,4 6 0 15,5 8-10-15,18 3 16 16,0-2-6-16,0-6 0 0,18-12-7 15,14-15-2 1,5-11-3-16,-15-9 12 0,6 0-8 16,-19-3 18-16,14-26-10 15,-23-3 1-15,0-6 10 16,0-6-2-16,0 0-9 16,-32 3 1-16,14 7 5 15,-5 13 8-15,4 11-14 16,10 2 0-16,0 8 0 15,0 0-6-15,0 0-6 16,9 24 12-16,0 6-11 16,0-2 11-16,0-2 0 15,0-2-1-15,27-10-1 16,-8-2-7-16,3-9 6 16,-3-3 3-16,8 0-8 0,14-3 10 15,10-23-2-15,-1-7 0 16,-4 2 15-16,-14 5-15 15,5 10 0-15,-15 5 3 16,-12 11-11-16,-1 0 8 16,9 0 0-16,5 11-8 15,4 17 10-15,6 3-2 16,3 4 0-16,-4 1 3 16,-4-5-12-16,4-5 9 15,-5-5-55-15,-9-6-126 16,-4-15-136-16,4 0-397 15</inkml:trace>
  <inkml:trace contextRef="#ctx0" brushRef="#br0" timeOffset="-2076">7265 1606 650 0,'0'0'218'15,"0"0"-61"-15,0 0 12 16,0 0-30-16,-33-152-36 16,24 141-7-16,9 8-61 15,-9 0 6-15,9 3-26 16,0 0-1-16,0 15-28 0,-9 43 9 16,-14 26 5-16,14 30 4 15,-9 14 5-15,9 9-9 16,9-2 0-1,0-16 10-15,0-16-10 0,18-13 0 16,32-14-11-16,1-15 11 16,-6-6-83-16,6-14-59 15,-10-12-88-15,5-14-77 16,-5-12-217-16</inkml:trace>
  <inkml:trace contextRef="#ctx0" brushRef="#br0" timeOffset="-1269">7686 2481 350 0,'0'0'321'0,"0"0"-183"16,0 0 20-1,0 0-26-15,0 0-44 0,0 0 6 16,-51-111-36-16,51 111-27 16,0 0-12-16,0 0-19 15,0 0 0-15,0 6 0 16,23 12 1-16,-5 5-8 15,1 4 7-15,4-4 0 16,-5-2-2-16,-9-4 5 16,9-3-3-16,5-8 0 15,-4-3 10-15,-1-3-4 16,5 0-6-16,-5 0 4 16,0 0 4-16,5-14-6 0,-4-7-2 15,-1 0 5-15,5 1 6 16,-14 2-6-16,0 10-1 15,-9 2-2-15,0 6 20 16,0 0-22-16,0 0 0 16,9 0-3-16,0 3-6 15,10 12 8-15,-5-4 1 16,4 0 0-16,-9 1-4 16,0 0 4-16,14-6 0 15,-14 0-1-15,10-6 9 0,-19 0-8 16,9 0 2-1,-9 0 6-15,9 0 0 0,5-6-8 16,-5-9 0-16,0 0 0 16,-9 1 13-16,9-4-13 15,0 10 0-15,-9 0 8 16,9 8-17-16,-9 0 9 16,23 0-12-16,-14 5 8 15,19 19-6-15,4 5 10 16,-5-3 0-16,-8-3 4 15,13-5-10-15,-14-10 6 16,5-4 0-16,-14-4-2 16,9 0 15-16,-9-30-11 15,10-19-2-15,-5-9 8 16,4-10 2-16,-9-5-5 0,-9 0 2 16,0 6 41-16,0 8-35 15,-9 13 16 1,-9 17-7-16,4 15-21 0,5 10 28 15,9 4-29-15,0 0-14 16,0 27 10-16,0 25-13 16,0 16 17-16,0-1 0 15,0-3 7-15,0-7-23 16,0-7 16-16,9-8-51 16,5-14-26-16,4-10-52 15,-9-6-39-15,-9-9 17 16,0-3-33-16,0 0-14 15,-9 0-343-15</inkml:trace>
  <inkml:trace contextRef="#ctx0" brushRef="#br0" timeOffset="-1042">8207 2303 323 0,'0'0'223'0,"0"0"-55"16,0 0-79-16,0 0-36 15,0 0-17-15,0 0-3 16,211-76 27-16,-124 68-23 15,-18-4-27-15,-1 3 12 16,-36 1-20-16,-22 2-2 16,-10 0 0-16,0 3-108 15,-60 0-158-15,-18 0-371 16</inkml:trace>
  <inkml:trace contextRef="#ctx0" brushRef="#br0" timeOffset="-724">7686 1842 725 0,'0'0'161'0,"0"0"-26"0,0 0-4 15,0 0-58-15,0 0-12 16,0 0-50-16,0-60-11 15,0 71 0-15,0 18-5 0,0 9 5 16,9-7-1-16,14-1 10 16,4-5-9-16,-9-12 0 15,-4-4 10-15,5-9-6 16,-10 0 0-16,0 0-3 16,0-15 18-16,5-11-9 15,-14-6-7-15,0-3 14 16,-14 6-12-16,-13 0 21 15,-15 9-26-15,6 8-1 16,-6 12-11-16,1 0-10 16,23 26-70-16,9 32-86 15,9 12-116-15</inkml:trace>
  <inkml:trace contextRef="#ctx0" brushRef="#br0" timeOffset="6333">7251 3504 768 0,'0'0'200'15,"0"0"-71"-15,0 0 33 16,0 0-39-16,0-160-33 0,0 154-11 16,0 6-61-16,0 0 5 15,0 10-23-15,0 39 1 16,0 24-3-16,0 23 4 16,0 15 0-16,0 14 9 15,-9 20 1-15,-10 8-12 16,1 1 0-16,4-16 7 15,14-31-13-15,0-36 6 16,51-37-4-16,8-30 1 16,10-4-8-16,22-30 11 15,-13-28 0-15,-9-9 4 0,-28-9-5 16,-23-5 1 0,-18-4 0-16,-9 0-4 0,-50 3 8 15,-19 16-4-15,-14 7 0 16,-18 14-15-16,14 12 5 15,5 3 9-15,22 12 1 16,23 8-12-16,14 3 14 16,23 4-2-16,9 3 0 15,0 0 3-15,0 0-16 16,28-3 12-16,54-5 1 16,14-10-16-16,41-8 28 15,-18-4-12-15,-9 4 0 16,-32 3 3-16,-28 12-3 15,-17 2 0-15,-24 6 0 16,-9 3 3-16,0 0 7 0,0 0-10 16,0 0 0-16,0 0 9 15,0 0-21-15,0 15 5 16,-23 20 6-16,4 8-15 16,19 3 22-16,-9-2-6 15,9-6 0-15,0-12 8 16,19-7-12-16,22-14 4 15,9-5 0-15,10 0 3 16,-15-3 4-16,-3-23-7 16,-15-7 0-16,-4 5 11 15,-23-4-5-15,0-6-6 16,-9-1 0-16,-41 5 4 16,8 2-1-16,-8 11-3 15,4 10 0-15,5 8 2 0,14 3-11 16,-15 0 9-16,24 18 0 15,-5 13-13-15,23 7 14 16,0-3-1-16,0 3 0 16,23-2 7-16,23-2-8 15,-5-2 1-15,0-8 0 16,-4-10-14-16,-5-14 11 16,4 0 3-16,6 0 3 15,17-29 7-15,-8-6-10 16,8 5 0-16,-13 4 3 15,4 12-9-15,-18 8 6 16,-4 6 0-16,4 0-4 16,-5 26 1-16,1 15 3 15,4 6 0-15,-14-1 1 0,5 2-10 16,-5-8 9-16,1 4-7 16,-1-9-62-16,14-6-111 15,-5-15-54-15,33-14-55 16</inkml:trace>
  <inkml:trace contextRef="#ctx0" brushRef="#br0" timeOffset="6589">9059 3253 742 0,'0'0'131'0,"0"0"13"15,0 0-31-15,0 0-4 16,0 0-21-16,0 0-52 15,-197-86-34-15,197 138 18 16,-9 21-15-16,-5 11 45 16,14 13-13-16,0 5-37 15,0 3 25-15,0 0-25 16,23-6 0-16,5-11-4 16,4-12 3-16,4-13-55 15,5-13-112-15,19-18-125 16,-10-23-205-16</inkml:trace>
  <inkml:trace contextRef="#ctx0" brushRef="#br0" timeOffset="7323">9494 3805 690 0,'0'0'145'16,"0"0"-20"-16,0 0 8 15,0 0-21-15,0 0-37 16,0 0-69-16,-23-43 2 15,23 43-9-15,0 23 12 16,14 6 0-16,-5 0-5 16,0 2 7-16,9 0-13 15,1-2 0-15,3-3 0 16,6-8 5-16,-5-10-2 0,4-2-3 16,-8-6 5-16,3 0 2 15,-12 0 1-15,8-6-6 16,14-17 3-16,-14 0 1 15,1-1-6-15,3 1 0 16,-3 8 1-16,-10 4 12 16,0 11-11-16,-9 0-2 15,9 0-14-15,0 0 11 16,5 2-8-16,4 16 11 16,-8 2-3-16,8-2 12 15,5-3-9-15,-14-4 0 16,9-5 1-16,-18-3-3 0,9 0 2 15,1-3 0 1,12 0 6-16,-12 0 4 0,8-8-4 16,14-13-6-16,-14 0 5 15,14 7-8-15,-23-1 3 16,10 5 0-16,-10 9-6 16,0 1 11-16,14-4-5 15,4 4 0-15,5 0 1 16,5 0-8-16,4-2 7 15,-13-7 0-15,22-6-4 16,-22-5 16-16,13-10-12 16,-23-4 0-16,-4-10 9 15,-14-5 5-15,0-7-4 16,0 1 52-16,-23 2-6 16,-5 6-50-16,-4 15 26 0,14 14 1 15,9 10-29-15,0 8 19 16,0 0-23-16,-5 21-33 15,5 28 31-15,0 21-1 16,-1 3 3-16,10 0 0 16,0-9 9-16,0-6-14 15,28-7 5-15,13-20-38 16,9-11-77-16,1-14-63 16,8-6-92-16,-13-12-78 15</inkml:trace>
  <inkml:trace contextRef="#ctx0" brushRef="#br0" timeOffset="7514">10244 3668 481 0,'0'0'231'0,"0"0"-101"15,0 0-9-15,0 0 0 16,0 0-45-16,0 0-44 16,174-32 1-16,-55 18-11 15,10-3 15-15,-20-1-35 16,-31 6 3-16,-27 3-8 15,-33 4 3-15,-18 2-50 16,-18 0-173-16,-83-6-220 16</inkml:trace>
  <inkml:trace contextRef="#ctx0" brushRef="#br0" timeOffset="7835">9530 3281 680 0,'0'0'159'0,"0"0"-46"0,0 0-40 15,0 0 14-15,0 0-56 16,0 0-27-16,-146-50-1 16,137 56 0-16,-10 8-3 15,19 1 0-15,0-6-2 16,0-7 2-16,0 2 0 15,28-4 4-15,-1 0 29 16,-4 0-14-16,-4 0 28 0,-1-4-5 16,-4-10-35-16,-14-4 43 15,0 0-41-15,0 4-1 16,-14 6-7-16,-4 4-1 16,8 4-9-16,10 12-11 15,0 28-91-15,10 14-148 16</inkml:trace>
  <inkml:trace contextRef="#ctx0" brushRef="#br0" timeOffset="8433">11595 3799 883 0,'0'0'192'0,"0"0"-75"16,0 0 49-16,0 0-64 0,0 0-36 15,0 0-15-15,0-37-47 16,0 48-4-16,0 39 0 16,0 23 6-16,0 20 3 15,-9 12-8-15,-1 7-1 16,10-5 9-16,0-8-1 15,0-14-8-15,0-18 0 16,0-15 8-16,0-19-10 16,0-10 2-16,0-12 0 15,0-5-4-15,0-6 11 16,0 0-7-16,-32 0 11 16,-9 0-6-16,5-9 6 15,-24-14-11-15,10-6 0 0,-10-1-3 16,24-4 4-16,4 0-1 15,22-8 0-15,10-7 5 16,0-7-9-16,51-5 4 16,27-9-20-16,22-1 12 15,6 1-87-15,3 3-80 16,-8 1-81-16,-32 4-143 16</inkml:trace>
  <inkml:trace contextRef="#ctx0" brushRef="#br0" timeOffset="8794">11673 3403 586 0,'0'0'156'0,"0"0"-37"0,0 0-21 15,0 0 9-15,0 0-66 16,0 0 4-16,-147-114-21 15,124 114-15-15,5 0-8 16,9 3-1-16,9 15 5 16,0-1-12-16,0 4 7 15,0-4 0-15,27-2 0 16,5-1 10-16,9-8-10 16,-13-6 21-16,13 0-11 0,-4 0 33 15,-5-6-21-15,-14-14-5 16,-9 0 4-16,-9-2-11 15,0 2-11-15,-18 12 1 16,-32 2-60-16,-1 6-68 16,5 0-124-16,14 20-106 15</inkml:trace>
  <inkml:trace contextRef="#ctx0" brushRef="#br0" timeOffset="9042">12286 3718 853 0,'0'0'128'0,"0"0"-51"0,0 0 27 0,0 0-28 15,0 0-60-15,0 0-10 16,156-44-1-16,-56 42-5 15,-4-2 0-15,-13 4 7 16,-37 0-20-16,-24 0 9 16,-22 0-58-16,0 0-63 15,-9 9-82-15,-50 8-87 16</inkml:trace>
  <inkml:trace contextRef="#ctx0" brushRef="#br0" timeOffset="9508">12286 3718 334 0,'50'134'173'16,"-63"-119"-49"-16,13-8-39 15,0 3-13-15,13 2 40 16,33-3-54-16,23-7-45 16,13-2 22-16,5 0-32 15,14 0 3-15,-14-6-3 16,0-13-3-16,-14-5-2 16,-27 3-39-16,-5-2-13 15,-14 6 53-15,-4-1-7 16,-14 1 8-16,-9 2 13 0,0 0 11 15,0 7 55-15,0-1 22 16,0 6-36-16,0 0 33 16,0 3-48-16,0 0-13 15,0 0-16-15,0 3-7 16,-18 23-14-16,-14 12 5 16,32 3 1-16,0 3 11 15,0-4-17-15,0-1 0 16,41-6-1-16,5-2 13 15,27-14-12-15,-4-14 0 16,0-3 7-16,-1 0 3 16,-8-26-7-16,-10-6 5 15,-32-3 60-15,-8-9-37 16,-10 0 10-16,0-2-19 16,-42 4-14-16,-17 8 1 0,4 7-9 15,-5 10-1-15,10 12-5 16,9 5-16-16,13 0-44 15,28 8-92-15,0 16-262 16</inkml:trace>
  <inkml:trace contextRef="#ctx0" brushRef="#br0" timeOffset="9717">14497 3619 440 0,'0'0'710'0,"0"0"-566"0,0 0-11 16,0 0 8-16,0 0-92 15,0 0-18-15,0-82-31 16,0 82-9-16,0 3-10 16,0 26-146-16,0 9-187 15,0-3-304-15</inkml:trace>
  <inkml:trace contextRef="#ctx0" brushRef="#br0" timeOffset="9947">14437 4050 42 0,'0'0'998'0,"0"0"-902"0,0 0 69 15,0 0-36-15,0 0-36 16,0 0-42-16,9 47-30 15,-27-1 46-15,-32 7-27 16,-19 0-39-16,-13 0 15 16,-5-1-13-16,0-3-3 15,-5 1 0-15,14-6-64 16,19-6-107-16,9-9-201 16,31-9-475-16</inkml:trace>
  <inkml:trace contextRef="#ctx0" brushRef="#br0" timeOffset="12028">18356 3575 861 0,'0'0'195'15,"0"0"-40"-15,0 0-10 16,0 0-43-16,0 0-90 15,0 0-12-15,0-64-2 16,0 85-139-16,0 16-119 16,0 7-239-16</inkml:trace>
  <inkml:trace contextRef="#ctx0" brushRef="#br0" timeOffset="12221">18392 3919 775 0,'0'0'209'0,"0"0"-105"0,0 0 45 16,0 0-57-16,0 0 34 15,0 0-54-15,-68 190-42 16,-1-123-10-16,0 6-13 16,-22-6-7-16,13-6 0 15,0-11-101-15,28-10-178 16,22-16-225-16</inkml:trace>
  <inkml:trace contextRef="#ctx0" brushRef="#br0" timeOffset="12622">19065 3607 1061 0,'0'0'217'15,"0"0"-69"-15,0 0-26 16,0 0-47-16,0 0-70 16,0 0 12-16,37 26-17 15,-24 24 5-15,-3 14 19 0,-10 3-23 16,0 15-1 0,0 8 6-16,-10 9 5 0,-31-3-11 15,9-11 0-15,5-15 7 16,8-20-9-16,10-18 2 15,-4-17 0-15,13-9-3 16,0-6 13-16,-19 0-10 16,1 0 7-16,-23-21-1 15,0-11 0-15,-5-6-6 16,5-3 0-16,13 0-5 16,5 0-9-16,14 1-3 15,9-12-7-15,41-10-47 0,37-5-25 16,0-3-148-1,-9 9 59 1,-28 8-53-16,-41 6-238 0</inkml:trace>
  <inkml:trace contextRef="#ctx0" brushRef="#br0" timeOffset="12995">19056 3330 482 0,'0'0'236'0,"0"0"-89"16,0 0-19-16,0 0-8 15,0 0-14-15,0 0-26 16,-32-111 21-16,23 105-40 16,0 1-14-16,-1 2-23 15,1 3-15-15,-4 0-18 0,-6 0 8 16,10 0-18-16,9 3 13 15,0 14 0-15,0-3 6 16,0 0-3-16,0-4 1 16,28-4 2-16,-6-6 0 15,-3 0 2-15,-10 0 7 16,0 0-7-16,0-18-2 16,-9-2 6-16,0 0 7 15,0 2-26-15,-27 9 12 16,-1 5-126-16,-4 4-97 15,5 0-120-15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57:32.50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706 216 917 0,'0'0'151'16,"0"0"-38"-16,0 0-16 15,-51-156-1-15,19 133 14 16,5 5-71-16,4 7-1 16,-5 7-14-16,1 4-21 15,4 0 15-15,5 0-18 16,-1 0 0-16,-13 18-12 0,-4 16 18 15,4 8-6-15,4 1 0 16,28 7 3-16,0 8-8 16,0 0 5-16,9 4 0 15,28-7-5-15,13 1 11 16,1-7-6-16,-1-8 0 16,-4-6 6-16,-14-6-8 15,-5 1 2-15,-13-1 0 16,-14 3-5-16,0 1 5 15,0-5 0-15,-32-1-1 16,-18-7 9-16,-19-2-3 16,-9-7-5-16,0-8 0 15,-13-3 3-15,4 0-3 16,18 0 0-16,19-12-3 16,22-14-19-16,28-12-9 0,0-20-65 15,87-35-51-15,42-10-49 16,17 10-181-16</inkml:trace>
  <inkml:trace contextRef="#ctx0" brushRef="#br0" timeOffset="1241">1076 573 573 0,'0'0'237'0,"0"0"-104"15,0 0 54-15,0 0-21 0,0 0-70 16,0 0 4-16,-45-105-42 16,3 82-7-16,15 2-36 15,-14 7 12-15,9 5 1 16,23 4-28-16,-1 1 14 16,1 4-14-16,9 0-11 15,0 12 11-15,-9 32-21 16,9 11 21-16,0 3 4 15,0-2 1-15,0-7-5 16,0-5 0-16,37-12 4 16,-5-14-11-16,-5-9 7 15,14-9 0-15,-13 0 1 16,-5 0 6-16,4-27 3 0,-4-7-5 16,-14-4-2-1,0-6 14-15,-9 6-8 0,0 3 14 16,0 5 5-16,0 14-26 15,0 6 25-15,-9 10-13 16,9 0-10-16,0 0-3 16,0 0-1-16,0 10-14 15,0 27 5-15,0 19 9 16,0 4 6-16,19-4-6 16,-1-6 0-16,14-12-3 15,-5-9 4-15,5-11-1 16,-4-10 0-16,4-8 1 0,5 0-1 15,13 0 2-15,-9-20 3 16,-13-10 2 0,4-10-5-16,-5-10-2 0,-9-5 11 15,5 5-1-15,-14 9-8 16,1 18 4-16,-10 12-1 16,0 7 16-16,0 4-21 15,0 0 1-15,9 0-2 16,0 6-23-16,23 23 24 15,-5 9-1-15,15 6 10 16,-15-3-11-16,5-6 2 16,-14-5 0-16,14-13-3 15,-22-9 11-15,-10-5-8 0,9-3 0 16,0 0 3-16,9-10 2 16,14-18-5-16,9-12 0 15,-13-4 4-15,-1 0 5 16,-4 6-9-16,-4 12 0 15,-19 9 5-15,9 7-7 16,-9 10 2-16,9 0 0 16,-9 0-4-16,14 0-9 15,-5 0 11-15,18 21-2 16,-8 5 4-16,3-2-3 16,6-1 3-16,-5-6 0 15,-14-5-3-15,9-5 10 16,-18-6-7-16,19-1 0 15,-10 0 5-15,14-11 1 16,4-15-6-16,-4-9 0 16,-5 3 0-16,1-1 6 0,-10 13-6 15,4 8 0-15,-13 12 7 16,0 0-17-16,19 0 10 16,-1 0-6-16,0 21-1 15,14 11 3-15,-4 0 4 16,13-3 0-16,0-3 3 15,-4-11-12-15,4-6 9 16,0-5 0-16,5-4-9 16,-5 0 15-16,0-33-6 15,-13-7 0-15,-1-11 8 16,-13 1-7-16,-5 1-1 0,-9 5 0 16,0 10-2-1,-32 7 10-15,-4 12-8 0,4 13 0 16,13 2-11-16,1 2 10 15,-5 35-9-15,14 20 10 16,9 7-4-16,0 3 7 16,0-8-3-16,50-10 0 15,1-11 5-15,8-17-12 16,19-19 7-16,0-2-22 16,13-2-32-16,-22-29-110 15,-42 6-162-15,-27-4-607 16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2:21.5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572 176 4 0,'0'0'805'0,"0"0"-668"16,0 0-13-16,0 0-20 16,9-153 20-16,-9 142-52 15,0 5-22-15,0 0 25 0,0 6-39 16,0 0-20-16,-9 0 5 15,-23 0-17-15,-5 6 14 16,-4 27-18-16,-18 10 4 16,-1 16 3-16,10 2-2 15,4 11-5-15,5 9 0 16,9 5 10-16,4 2-10 16,10 2 0-16,9-8 4 15,9-13-2-15,0-10-2 16,18-12 0-16,33-15-4 15,8-12 10-15,10-11-6 16,-1-9 0-16,1 0 0 16,-9-29 16-16,-1-6-9 0,-31-9 12 15,-19-2 21-15,-9-4-39 16,-19 0 14-16,-58 7-15 16,-24 5-1-16,-4 17-7 15,4 15-28-15,14 6-72 16,27 12-115-16,1 20-218 15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2:20.12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275 459 629 0,'0'0'177'0,"0"0"-48"0,0 0 6 16,0 0-22-16,0 0-16 16,0 0 1-16,0-87-55 15,0 87 19-15,0 0-30 16,0 0-26-16,0 0 16 16,0 28-16-16,18 19-3 15,-9 12 21-15,10 11-21 16,4 15 15-16,-5 2-18 15,0 3 8-15,5 10-7 16,-14-1-1-16,-9-3 0 16,0-5 1-16,0-10 8 0,0-14-8 15,0-17-1 1,0-21 3-16,-18-14-9 0,-5-9 6 16,-4-4 0-16,-15-2 10 15,-17 0-2-15,9 0-1 16,-5-12-7-16,4-19 5 15,10-5-1-15,14-8-4 16,13-2 0-16,14-6 0 16,0-3 9-16,23-7-9 15,46-2 0-15,27-3-23 16,13 0-4-16,-17 9-34 16,-14 8-59-16,-19 6-29 0,-22 6-63 15,-14 0-9-15,-14 3-121 16</inkml:trace>
  <inkml:trace contextRef="#ctx0" brushRef="#br0" timeOffset="428">362 95 493 0,'0'0'171'16,"0"0"-35"-16,0 0-24 0,0 0 5 16,0 0-32-16,0 0-38 15,-9-94 0-15,-23 94-18 16,4 0-20-16,-22 0 1 16,13 15 1-16,-4 8-11 15,23 3 0-15,9 0 4 16,9-2-10-16,0-6 6 15,0-7 0-15,36-2-1 16,15-9 11-16,-1 0-6 16,-13 0 5-16,4 0-8 15,-23-20 23-15,-9 0-3 16,-9-7 3-16,0 4 5 0,0 2-25 16,-9 7 5-16,-18 5-9 15,-15 3-14-15,6 6 12 16,-5 0-91-16,-10 12-136 15,15 13-75-15</inkml:trace>
  <inkml:trace contextRef="#ctx0" brushRef="#br0" timeOffset="894">1369 200 624 0,'0'0'201'16,"0"0"-114"-16,0 0 13 0,0 0 10 16,0 0-24-16,0 0-56 15,50-23 21-15,-50 23-21 16,0 0-13-16,0 0 19 15,0 0-26-15,0 0 22 16,0 0-7-16,0 0-18 16,0 0 12-16,0 8-17 15,-9 15 9-15,-23 3 23 16,-18 6-28-16,-10 7 11 16,-17 1-14-16,-1 7 7 0,-9 3-8 15,4-4-2-15,24-5 0 16,-1-8 2-16,42-11-2 15,0-6 0-15,18-2 0 16,0 0 7-16,0 1-8 16,27 3 1-16,24 2 0 15,17-6 7-15,10-2 3 16,23 0-10-16,-5-4 1 16,5 4 8-16,-14-3-18 15,-5 2 2-15,-45-1-85 16,4-5-81-16,-23 4-138 15,-18-3-310-15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2:59.34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238 0 986 0,'0'0'213'16,"0"0"-77"-16,0 0-10 16,0 0-46-16,0 0-61 15,0 0-3-15,0 0-16 0,-23 35-4 16,4 17 4-16,-8 21 0 15,4 6 0-15,5 9-3 16,9 5 12-16,9 0-9 16,0-3 0-16,0-7 6 15,0-17-15-15,27-19 9 16,5-15-1-16,-14-17-6 16,14-12 1-16,-4-3 6 15,-10 0 5-15,14-9-4 16,-13-17 18-16,-1-4-15 15,-4-2 13-15,-5 0 22 16,-9 3-35-16,0 0 6 16,-51 6-10-16,-8 11-23 0,-1 10 10 15,-8 2-46 1,17 11-137-16,1 24-171 0,23 14-593 16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2:59.8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 33 744 0,'0'0'199'16,"0"0"-76"-16,0 0 16 15,0 0-30-15,0 0-20 16,0 0-50-16,0-38-39 16,0 38 0-16,0 0-5 15,41 9 5-15,0 15-3 0,-23 4 3 16,1 4-7 0,-10 4 7-16,-9 4-2 0,0 4-4 15,-9-3 5-15,-28-3 1 16,-4-3 0-16,9-15 6 15,14-5-6-15,18-9 0 16,0-6 5-16,0 0-5 16,0 0 0-16,0 0 0 15,0 2-7-15,32-2-2 16,13 4 9-16,15-4-15 16,22 0-51-16,14 0-26 15,14-12-62-15,9-8-70 0,-13-4-126 16</inkml:trace>
  <inkml:trace contextRef="#ctx0" brushRef="#br0" timeOffset="492">656 211 212 0,'0'0'551'0,"0"0"-378"0,0 0-31 15,0 0-20-15,0 0-10 16,0 0-43-16,-156-41-16 15,156 41-24-15,0 0-26 16,41 0 1-16,14 0-1 16,27 0-1-16,5 0 17 0,0 0-12 15,5 0 2 1,-23 0 11-16,-10 0-10 0,-18 0 14 16,-13-2 1-16,-19-2-6 15,-9 2 21-15,0 2-30 16,0-6 0-16,0-6 14 15,0-2-21-15,-18-4-2 16,-24 4-1-16,15 2-4 16,-14 3 0-16,13-1 4 15,5 9 0-15,14-3 0 16,9 2 4-16,0-2-8 16,0 4 4-16,0-2-2 0,0 2-7 15,0 0 6 1,0 0-17-16,9 0 17 0,33 2 0 15,-15 16 3-15,23 0 0 16,-8 2 2-16,8 0 2 16,-23 4-4-16,-8-1 0 15,4 1-4-15,-14 2 2 16,-9 3 1-16,0 3 1 16,-9 6-49-16,-42-1-24 15,1-4-76-15,13-7-66 16,5-5-145-16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2:58.4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164 23 701 0,'0'0'292'15,"0"0"-158"-15,0 0 9 16,0 0 18-16,0 0-85 15,0 0-11-15,0 0-28 16,0 0-5-16,0-23 6 16,0 23-36-16,0 0 8 15,0 0-10-15,0 15-7 16,-9 34 7-16,-23 19-2 16,-4 18 2-16,4 2 5 15,4-7 0-15,14-8-9 0,5-12 4 16,9-16-31-16,0-10-24 15,0-7-86-15,23-7-99 16,14-4-55-16,-5-5-262 16</inkml:trace>
  <inkml:trace contextRef="#ctx0" brushRef="#br0" timeOffset="526">283 534 622 0,'0'0'238'0,"0"0"-129"15,0 0-40 1,0 0-41-16,0 0-6 0,0 0 9 16,248-15-21-16,-180 15 4 15,10 0-2-15,0 0-11 16,-9 0 19-16,-10 0-5 15,-18 0-1-15,-22 0 17 16,-19 0-23-16,0 0 10 16,0 0 13-16,0 0 9 15,0 0 34-15,-10-11-7 16,-22-13-65-16,-4 0-2 16,-5 1 7-16,4 6-7 0,-4-1 0 15,13 9 4-15,5 1-4 16,5 2 0-16,18 3 0 15,0 0-3-15,0 3 3 16,0 0-5-16,0 0 0 16,18 0-20-16,24 6 25 15,17 12 0-15,-9 2 3 16,5 0-4-16,-4 3 1 16,-1 1 0-16,0 2 0 15,-13 0 4-15,-14 1-4 16,-5 2 0-16,-9-1-8 15,-9 2 2-15,0-3-27 16,-9-1-96-16,-41-3-80 16,4-5-203-16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01.0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197 29 724 0,'0'0'166'15,"0"0"-17"-15,0 0-48 0,0 0 18 16,0 0-38-16,0 0-30 16,0-23 22-16,0 20-38 15,0 3 3-15,0 0-7 16,0 0-21-16,0 0 19 16,0 0-20-16,0 0-6 15,0 0 11-15,0 0-10 16,0-3 5-16,0 3 6 15,0 0-11-15,0 0 25 16,0 0-24-16,0 0-1 16,-9 0-4-16,9 0-6 0,0 0 4 15,-23 12-3 1,-5 28-4-16,-4 16 6 0,-4 17 3 16,13 3-3-16,14-1-3 15,9 1-5 1,9-11 9-16,41-16-17 0,10-14-23 15,-10-17 28-15,10-13-7 16,-33-5 21-16,14 0 13 16,-13-11-10-16,-14-15 23 15,-14-6 30-15,0 0-31 16,-14-1-7-16,-41 4-18 16,-5 8-9-16,10 10 3 15,9 8-11-15,13 3-40 16,-4 0-106-16,-4 26-193 0,-24 21-553 15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01.7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 95 617 0,'0'0'222'0,"0"0"-60"16,0 0-32-16,0 0-1 15,0 0-28-15,0 0-9 16,-69-95-51-16,69 95-5 15,0 0-36-15,0 2-1 16,0 36-4-16,0 9-1 16,32 23 6-16,-4 6 0 15,-1 3-44-15,-4-1-84 16,-5 1-129-16,-18-15-69 16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01.95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60 0 771 0,'0'0'131'15,"0"0"-38"-15,0 0-1 16,0 0 10-16,0 0-52 15,-60 193-24-15,60-135 2 16,0 1-26-16,0-1 5 16,0 0-7-16,14 1-30 15,4-7-133-15,10-8-293 0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02.78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10 116 686 0,'0'0'221'16,"0"0"-120"-16,0 0-27 0,0 0 35 15,0 0-16-15,0 0-46 16,0-78-10-16,0 70-4 16,0-3-19-16,0 4 8 15,9 0-22-15,5 7 0 16,13 0-1-16,5 0 1 15,-4 0 0-15,-10 7-2 16,14 11-5-16,-23 15 1 16,-9 5 5-16,0 9 1 15,0-7-1-15,0 4 1 16,0-17 0-16,0-7 0 16,0-8 5-16,0-6-9 15,0-6 4-15,0 0 0 16,0 0 4-16,0 0 1 0,19-27 8 15,13-5 9-15,4-6 1 16,-4 0 30-16,5 3-29 16,-5 11-13-16,-5 10 7 15,-4 6-17-15,-4 8-1 16,8 0 0-16,-4 0 1 16,4 14-6-16,-4 7 5 15,-4 2-5-15,-1-2-2 16,0-7 0-16,-18 0-7 15,23-2 14-15,-14-6-19 16,0 0 8-16,1-6-10 16,-1 0 9-16,4 0 12 15,-3 0 4-15,8-20-3 0,0 2 19 16,-9-2-11-16,5 5 15 16,-5 5-18-16,0 8-5 15,1 2-1-15,-1 0-4 16,14 0-4-16,-14 0-10 15,18 21-60-15,-4 11-116 16,-5-6-160-16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03.3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0 143 793 0,'0'0'99'16,"0"0"-52"-16,0 0 19 16,0 0-25-16,0 0-14 15,0 0 9-15,151 0-5 16,-82 0 3-16,9 0-14 15,-19 0 16-15,1 0-12 16,-19 0-4-16,-13-3 8 16,-19-1-8-16,-9 2 2 15,0 2 15-15,0 0-19 16,0-5 29-16,0-6 5 0,-9-5-29 16,-19-4-13-16,-4 8-9 15,5-12-1-15,-5 8 13 16,13 5-7-16,10 4-3 15,0-2 2-15,9 6-1 16,0 3-5-16,0 0 1 16,0 0-9-16,0 0 6 15,9 0-19-15,19 0 22 16,4 0 0-16,4 12 10 16,-4 0-16-16,-4 1 6 0,4 2 0 15,-5 3 3 1,-4 3 1-16,-5 2-4 0,-8 3 0 15,-1 1-1-15,0 5-7 16,-9 2 8-16,0 4-5 16,-18 0 3-16,-42 3-48 15,-18-4-149-15,10-4-132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57:08.75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5805 796 522 0,'0'0'341'0,"0"0"-237"15,0 0 2-15,0 0 30 16,0 0-53-16,0 0-27 15,-41-44-41-15,41 47-13 16,-9 30 10-16,9 16-9 0,0 9 18 16,0 9 2-16,0 6-23 15,0 4 12-15,-9-2-12 16,9 0 6-16,0 1-2 16,0-6-4-16,0-9-24 15,0-11-96-15,0-12-165 16,0-14-342-16</inkml:trace>
  <inkml:trace contextRef="#ctx0" brushRef="#br0" timeOffset="511">6268 1032 793 0,'0'0'146'16,"0"0"-17"-16,0 0-9 15,0 0-14-15,0 0-64 16,0 0 2-16,0 0-9 16,-78-96-26-16,69 96 3 15,9 0-12-15,-10 0-15 16,-12 9 12-16,3 14 1 16,1 1 2-16,9 2 1 15,-5 0 5-15,14 6-9 16,0 0 3-16,0 3-3 15,0 3-2-15,23 0-2 16,14 3 1-16,4 5 5 16,9-2-31-16,-13 0 18 0,-5-3 3 15,-5-7-3-15,-18-2 13 16,-9-8-8-16,0-4 6 16,0-5 3-16,-18-6-22 15,-32-6 22-15,4-3 0 16,-4 0 1-16,8-3 6 15,15-21-3-15,18-8-1 16,-5-8 8-16,14-10-9 16,0-3 13-16,32-5-15 15,18 0 3-15,-4-1 1 16,14 7 2-16,-19 8-6 16,0 10 4-16,-23 4-1 15,-8 9-6-15,-10 7 1 0,0 2-54 16,-19 4-141-16,-40 5-268 15</inkml:trace>
  <inkml:trace contextRef="#ctx0" brushRef="#br0" timeOffset="2282">5224 1913 757 0,'0'0'83'0,"0"0"12"15,0 0 61-15,0 0 1 16,0 0-65-16,0 0-51 0,87 3 2 16,23-3-20-1,27 0-5-15,10-9 2 0,4-3-19 16,4 1 6-16,-17-1-7 16,-10 3-1-16,-37 9 1 15,-31 0-94-15,-60 0-224 16,0 6-519-16</inkml:trace>
  <inkml:trace contextRef="#ctx0" brushRef="#br0" timeOffset="35828">1356 1096 701 0,'0'0'162'0,"0"0"14"16,0 0-27-16,0 0 11 15,-32-149-61-15,23 122-17 16,9 5-7-16,0 5-11 16,0 7-22-16,0 8-5 0,0-2-22 15,0 4-7-15,0 0 2 16,0 0-10-16,0 0-2 16,0 16 1-16,0 27-11 15,0 21 12-15,0 10 2 16,0 4-1-16,9 7 3 15,-9-1-4-15,9-2 0 16,-9-9-4-16,0-18-7 16,14-8-42-16,-14-21-65 15,0-6-71-15,0-11-102 16,0-9-150-16</inkml:trace>
  <inkml:trace contextRef="#ctx0" brushRef="#br0" timeOffset="37133">2807 951 643 0,'0'0'207'0,"0"0"-22"16,0 0-21-16,0 0 2 16,0 0-49-16,0 0-41 15,-73-106-13-15,73 106-36 16,0 0 5-16,0 0-18 0,0 0-6 15,0 0 0-15,0 0-8 16,0 18-3-16,0 23-1 16,0 11 8-16,0 6-4 15,0 1 0-15,0 2 3 16,0-2-4 0,0-4 1-16,0-3-1 0,0-8-6 15,0-3-65-15,0-3-101 16,0-9-125-16,0-2-183 15</inkml:trace>
  <inkml:trace contextRef="#ctx0" brushRef="#br0" timeOffset="37646">3251 1090 724 0,'0'0'178'0,"0"0"-53"15,0 0-6-15,0 0-9 16,0 0-29-16,0 0-21 16,-92-145-27-16,83 142-8 15,9-1-20-15,0 4-5 16,-9 0-3-16,0 0-13 16,0 24 13-16,-14 6 3 15,14 2 0-15,9 0-1 16,0 6 5-16,0 2-5 15,9 7 1-15,32 3 0 0,10-1-2 16,-15 1-1 0,14-4-3-16,-8-8 3 0,-24-3 2 15,0-9 1-15,-18 0-2 16,0-4 2-16,0-8-1 16,0-2-6-16,-18-8 7 15,-9-4 0-15,-6 0 4 16,-8 0 1-16,14-2 2 15,9-22-6-15,-5 2 7 16,13-10-7-16,10-3 3 16,0-1-4-16,0-3 2 15,10-6-2-15,22-2 0 0,18-8 1 16,-4-5-2-16,13 0 0 16,10 5-12-16,-19 20 2 15,-31 14-21-15,-6 18 12 16,-13 3-30-16,-41 3-169 15,-46 32-183-15</inkml:trace>
  <inkml:trace contextRef="#ctx0" brushRef="#br0" timeOffset="36118">1777 1073 547 0,'0'0'312'16,"0"0"-185"-16,0 0-7 16,0 0-5-16,0 0-30 15,0 0-45-15,0-23-24 16,0 23-12-16,14 7 0 15,4 20-3-15,32 6 8 16,-4 5-2-16,14 0 5 16,8 5-9-16,-8-2-3 15,-1 0 1-15,-8-9 3 0,-10-2-8 16,-14-4-3-16,5-6-143 16,-32-5-81-16,0-13-219 15</inkml:trace>
  <inkml:trace contextRef="#ctx0" brushRef="#br0" timeOffset="36345">2212 1032 644 0,'0'0'183'0,"0"0"-77"15,0 0 6-15,0 0-30 16,0 0-44-16,0 0-21 0,-50 0-7 15,31 35-3 1,10 12 38-16,-9 8-28 0,-14 7-11 16,4 5 1-16,-13 5-6 15,4 1-2-15,-4-5-23 16,9-7-91-16,32-12-129 16,0-8-450-16</inkml:trace>
  <inkml:trace contextRef="#ctx0" brushRef="#br0" timeOffset="39331">3228 2628 187 0,'0'0'895'16,"0"0"-789"-16,0 0 4 16,0 0 14-16,0 0-36 15,0 0-43-15,-165-155-19 0,142 152-17 16,-13 3 6-16,4 0-15 16,-5 0-5-16,-4 28 3 15,14 11-4-15,-6 8 6 16,24-1-2-16,9-4 2 15,0-8 0-15,0-7-18 16,42-13-9-16,3-4 26 16,-13-10-9-16,19 0 10 15,-15 0 3-15,-4 0-1 16,-4-18 6-16,-10 3-8 16,-4 3 3-16,-14 6 4 15,0 6 1-15,0 0 14 16,0 0-22-16,0 0-5 0,0 27-6 15,0 16 8-15,0 13 3 16,0 11-1 0,0 6 3-16,0 6-1 0,0 2-1 15,0 1-46-15,0-6-240 16,-32-9-355-16</inkml:trace>
  <inkml:trace contextRef="#ctx0" brushRef="#br0" timeOffset="38335">1219 2553 711 0,'0'0'139'16,"0"0"7"-16,0 0 13 15,0 0-31-15,0 0-62 16,0 0-36-16,27-22-6 16,14 14-9-16,-22 2 18 15,-1 6-17-15,-9 0-10 16,5 0 3-16,-14 12-9 0,0 23 0 15,0 11 2-15,-14 6 1 16,-23 10 0-16,-22-3-2 16,9-1-1-16,-1-4 5 15,1-13-5-15,13-9 0 16,19-11-1-16,18-12 2 16,0-6-1-16,0 3 0 15,0-6 1-15,27 0 1 16,15 0-2-16,17 0 4 15,1 0-2-15,-5 0 6 16,18 0-8-16,-5-6 0 0,1-1 1 16,-9 5-6-1,-15 2-1-15,-13 0-70 16,-22 0-234-16,-10 2-68 16</inkml:trace>
  <inkml:trace contextRef="#ctx0" brushRef="#br0" timeOffset="38647">1750 2666 829 0,'0'0'188'15,"0"0"-67"-15,0 0 14 16,0 0-3-16,0 0-28 15,0 0-41-15,-69-113-20 16,69 113-22-16,0 0-18 0,18 2-2 16,42 24-1-16,8 3 0 15,24 5 3-15,-5 2 4 16,0 2-7-16,4 3 0 16,-13-1 4-16,-9 2-12 15,-10-5 8-15,-17-1-54 16,-15-8-115-16,-18-4-153 15,-9-15-113-15</inkml:trace>
  <inkml:trace contextRef="#ctx0" brushRef="#br0" timeOffset="38900">2290 2514 809 0,'0'0'150'15,"0"0"-34"-15,0 0 11 16,0 0 14-16,0 0-58 16,0 0-31-16,-78-93-33 15,41 121-19-15,-4 21 0 16,-28 22-4-16,10 4 9 16,9 2-4-16,13-4-1 15,14-3-14-15,23-13-74 16,0-3-167-16,23-16-179 0</inkml:trace>
  <inkml:trace contextRef="#ctx0" brushRef="#br0" timeOffset="40365">1205 4130 699 0,'0'0'163'0,"0"0"-30"16,0 0-28-16,0 0-38 15,0 0-9-15,0 0 3 16,32-93-30-16,-5 87-15 16,-4 0-2-16,5 6-12 15,4 0 0-15,-5 0-2 16,14 8 3-16,-13 13-7 0,13 5 3 15,-23 0 1 1,1-2 0-16,4 2-1 0,-23-2 1 16,0-4-9-16,0-3 4 15,-23-2 2-15,-5-1-3 16,-4-2 2-16,-4-3 2 16,13-3 2-16,14-6 2 15,-1 3-2-15,10-3 0 16,0 0 13-16,0 0-11 15,0 0 6-15,0 0-2 0,0 0-1 16,0 0-7 0,10 0 2-16,22 0-1 0,18 5-7 15,-4 10 8-15,-5 8-1 16,0 9 0 0,-13 10-10-16,-10 4 9 0,5 1 1 15,-23-1 1-15,0-2-1 16,0-7 1-16,0-4 0 15,-32-6 1-15,-19-11 4 16,-17-4-3-16,-1-8-1 16,-9-4 2-16,19 0-1 15,8 0-2-15,15 0 0 16,13-10 0-16,23-4-18 16,0 0-43-16,0-4-59 15,32 0-81-15,27 4-204 16</inkml:trace>
  <inkml:trace contextRef="#ctx0" brushRef="#br0" timeOffset="40710">2006 4196 593 0,'0'0'361'0,"0"0"-245"15,0 0 7-15,0 0 3 0,0 0-43 16,0 0-43-16,0 0-24 16,-110-63-11-16,110 69-3 15,23 25-2-15,14 11 0 16,13 1 8-16,0 7-3 15,10 2-5-15,-1 7 0 16,-13-4 2-16,4-6-7 16,1-2 4-16,-24-12-62 15,14-12-127-15,-9-7-119 16,-32-8-485-16</inkml:trace>
  <inkml:trace contextRef="#ctx0" brushRef="#br0" timeOffset="40972">2313 4121 644 0,'0'0'237'16,"0"0"-70"-16,0 0-41 15,0 0-22-15,0 0-25 16,0 0-26-16,-51-41-7 15,24 56-27-15,-24 20-19 16,-8 15 21-16,9 2-21 16,8 5 3-16,6 9-5 0,-5 3 2 15,13 7-49 1,-4-6-222-16,5-9-350 0</inkml:trace>
  <inkml:trace contextRef="#ctx0" brushRef="#br0" timeOffset="42564">3237 3917 902 0,'0'0'145'15,"0"0"-49"-15,0 0-8 16,0 0 36-16,0 0-29 16,0 0-52-16,0 0-9 15,-45-67-22-15,35 67-5 16,-13 20-2-16,-4 27 1 16,-14 8 1-16,0 11-6 15,4 5 5-15,5 8-3 16,4 4-3-16,10 6 0 15,18 5 0-15,0-7 5 16,0-5-5-16,18-19 0 16,24-18 2-16,13-19-8 0,18-20-1 15,-4-6 7-15,-24 0 6 16,-4-23 2-16,-22-7-1 16,-19 1 2-16,0-3-7 15,-19-4 20-15,-31 8-20 16,-9 5-2-16,13 8 6 15,-5 9 0-15,19 6-11 16,5 0 5-16,-14 15-20 16,13 28 9-16,-4 9-185 15,-4-2-318-15</inkml:trace>
  <inkml:trace contextRef="#ctx0" brushRef="#br0" timeOffset="45454">1393 5597 213 0,'0'0'450'0,"0"0"-302"16,0 0-16-16,0 0-15 15,0 0-1-15,0 0-4 16,0 0-21-16,0-119 2 15,0 107-39-15,0-1 4 16,0 5-21-16,0 5-12 16,0 1 10-16,9 2-18 15,-9 0-2-15,0 0-7 16,0 0-8-16,0 0-4 16,0 26-11-16,-9 20 15 15,-19 13-4-15,-4 13 4 0,5 4 0 16,8 1 0-16,6-5 3 15,13-7-3-15,0-13 0 16,41-17-8-16,9-12 7 16,0-12-7-16,10-11 8 15,-23 0 1-15,-5 0 3 16,-5-8 2-16,-18-7-5 16,-9-5 4-16,0 0-1 15,0-6 0-15,0-1-4 16,-18 4 0-16,9 5 8 15,-23 6-6-15,13 3-2 16,-22 7-13-16,-5 2 4 16,-4 0-57-16,-9 6-84 0,17 20-71 15,15 1-109-15,27-1-229 16</inkml:trace>
  <inkml:trace contextRef="#ctx0" brushRef="#br0" timeOffset="46609">3191 5492 820 0,'0'0'184'0,"0"0"-101"16,0 0 32-16,0 0 2 15,0 0-38-15,0 0-50 16,60-88 15-16,-42 74-37 15,10 4-3-15,4 5 2 16,4 5 0-16,6 0-6 16,-10 0 0-16,-5 0 0 15,1 15-4-15,-6 5 2 16,-12 10 1-16,-1-2-3 16,-9 11-2-16,0-2 6 15,-41 1 0-15,-14-3 0 0,-5 1 6 16,1-8-6-1,17-7 0-15,15-7-3 0,13-8 7 16,14-3-4-16,0 0 0 16,0-3-6-16,0 0 3 15,23 0 3-15,14 0 0 16,4 0 7-16,9 0-3 16,-13 0-4-16,4 0 0 15,0 0 2-15,-4 9-8 16,-5 17 6-16,-14 1 0 15,-9 1-4-15,-9 4 4 16,0 1 0-16,0-1 0 0,-18-3 4 16,-32-2-2-1,-19-10-2-15,0-2-2 0,-8-13-14 16,-6-2-116 0,28 0-83-16,-4 0-151 0</inkml:trace>
  <inkml:trace contextRef="#ctx0" brushRef="#br0" timeOffset="45819">2271 5588 787 0,'0'0'119'15,"0"0"12"-15,0 0-36 0,0 0-20 16,0 0-34-16,0 0-24 16,-18 11-1-16,18 21-2 15,18 4 28-15,14 5-9 16,-4-1-16-16,13 2 14 16,-13 1-28-16,13-2 3 15,-14-6-3-15,14-3 4 16,-13-8-7-16,-5-4 0 15,4-6-8-15,-18-5-38 16,-9-6-185-16,0 0-65 0,0-3-543 16</inkml:trace>
  <inkml:trace contextRef="#ctx0" brushRef="#br0" timeOffset="46036">2551 5541 781 0,'0'0'168'0,"0"0"-16"16,0 0-11-16,0 0-19 15,0 0-56-15,0 0-50 16,-32-46-16-16,13 84 0 16,-4 14 0-16,5 10 8 15,-19 3-3-15,15-8-5 16,3-2 0-16,10-3-5 15,9-1-1-15,0-5-112 0,0-11-155 16,9-3-185-16</inkml:trace>
  <inkml:trace contextRef="#ctx0" brushRef="#br0" timeOffset="48038">1443 6948 834 0,'0'0'124'15,"0"0"-12"-15,0 0 5 16,0 0 19-16,0 0-51 16,0 0-18-16,0 0-21 0,9-155-13 15,-27 137 18-15,-1 1-20 16,-13 3-17-16,5 10 10 16,-14 4-24-16,0 0 1 15,4 18-4-15,-4 27 0 16,4 3 3-16,5 10 0 15,5-2 4-15,27 0-12 16,0-11 8-16,0-6-5 16,0-10 2-16,18-12-40 15,23-11 18-15,5-6 12 16,-5-3 5-16,0-29-1 16,-13 0 11-16,4-6-2 15,-14 0 0-15,-9 3 10 16,10 1-9-16,-10 7 6 15,4 11-5-15,-13 6 27 0,0 7-18 16,0 3-3-16,0 0-8 16,0 0 0-16,19 3-2 15,-10 25-8-15,9 17 10 16,5 2 0-16,-14 2 0 16,10 4 0-16,-10-1-2 15,14 8 7-15,-14-9-4 16,9 4-1-16,14-5 2 15,-4-4-10-15,4-5-83 16,-5-11-208-16,14-7-143 16</inkml:trace>
  <inkml:trace contextRef="#ctx0" brushRef="#br0" timeOffset="49009">3288 6723 1009 0,'0'0'140'0,"0"0"-27"15,0 0-27-15,0 0 0 16,0 0-38-16,0 0-35 0,247-94 11 16,-215 94-15-1,4 3-6-15,-3 26 5 0,-24 15-6 16,0 9-2-16,-9 10 13 16,0 8-9-16,-9 2 15 15,-33 0-12-15,6-3-4 16,-5-12 3-16,9-11-6 15,22-12 0 1,10-18 0-16,0-2 5 0,0-9-5 16,0 2 0-16,23 1 0 15,14-6 8-15,13 0-7 16,10-3 0-16,8 0 0 16,19 0 3-16,14-23-8 15,0-1-11-15,-14 1-90 0,-19 5-99 16,-8 6-321-1</inkml:trace>
  <inkml:trace contextRef="#ctx0" brushRef="#br0" timeOffset="48347">2075 6993 1015 0,'0'0'140'0,"0"0"-22"16,0 0 33-16,0 0-45 15,0 0-52-15,0 0-23 16,-19-58-28-16,19 58 1 16,0 0-2-16,28 27 6 15,4 8-6-15,4 6 13 0,6-1-13 16,-1 4 6-16,-5-3-8 15,6 0 0-15,-15-6-2 16,5-6 5-16,-14-3-6 16,1-3-14-16,13-10-112 15,4-11-91-15,15-2-105 16,17-12-547-16</inkml:trace>
  <inkml:trace contextRef="#ctx0" brushRef="#br0" timeOffset="48597">2647 6871 822 0,'0'0'121'16,"0"0"8"-16,0 0 23 0,0 0-27 16,0 0-51-16,0 0-15 15,-51-6-29-15,33 38 7 16,-23 16-11-16,4 0-14 15,5 6 8-15,-4 1-14 16,-6 3-5-16,1 0-1 16,5 1 7-16,-15-4-15 15,24-2 5-15,4-10-66 16,23-9-163-16,0-6-164 16</inkml:trace>
  <inkml:trace contextRef="#ctx0" brushRef="#br0" timeOffset="53792">3883 7948 1048 0,'0'0'163'0,"0"0"-25"16,0 0-2-16,0 0-60 0,0 0-56 15,0 0-13-15,68 89 15 16,-58-16 10-16,-1 4-23 16,-9 4 9-16,0-5-18 15,0-5 1-15,0-11-3 16,0-12 1-16,0-20-60 15,-9-16-210-15,-1-12-307 16</inkml:trace>
  <inkml:trace contextRef="#ctx0" brushRef="#br0" timeOffset="53314">2560 8237 870 0,'0'0'220'0,"0"0"-77"16,0 0 53-16,0 0-56 16,0 0-88-16,0 0-12 15,-51-50-27-15,51 50-8 16,19 0 2-16,22 18 0 16,18 14 0-16,10 3-2 15,0 5-1-15,9 4-2 16,-10 3-2-16,-17-3 0 15,-1-3-3-15,-13-10-14 16,-15-4-71-16,-3-10-149 16,-19-11-74-16,0-6-308 15</inkml:trace>
  <inkml:trace contextRef="#ctx0" brushRef="#br0" timeOffset="53514">3169 8000 868 0,'0'0'188'0,"0"0"-76"16,0 0 46-16,0 0-71 15,0 0-59-15,0 0-4 16,-87 110-5-16,68-41 8 16,-4 0-17-16,-4 1-7 15,-5 3 7-15,4-2-10 0,19-5-32 16,9-10-147-16,0-6-214 15</inkml:trace>
  <inkml:trace contextRef="#ctx0" brushRef="#br0" timeOffset="52511">1365 8286 724 0,'0'0'254'16,"0"0"-87"-16,0 0-17 15,0 0-27-15,0 0-21 0,0 0-33 16,0 0-9-16,-78-70-25 15,78 70-25-15,0 0 8 16,0 0-18-16,0 9 0 16,0 28-4-16,9 17 9 15,1 10 2-15,8 5-7 16,-9 1 1-16,5 3-4 16,-5-3 3-16,-9-11-3 15,0-7-36-15,0-11-116 16,0-15-124-16,0-5-99 15</inkml:trace>
  <inkml:trace contextRef="#ctx0" brushRef="#br0" timeOffset="53025">1672 8376 784 0,'0'0'142'16,"0"0"-56"-16,0 0 44 15,59-157-2-15,-59 133-68 16,0 8 31-16,0 4-17 16,0 2-39-16,-13 5 0 15,-15 2-28-15,10 3-5 16,9 0-1-16,-14 0-1 16,4 0 0-16,10 12-3 15,0 14 3-15,-5 12 0 0,5 5 0 16,9 10 2-16,0 2-7 15,0 1 5 1,23-8 0-16,5 0-7 0,13-10-9 16,-5-3 6-16,6-2-7 15,-1-1 9-15,-23-1 2 16,-9-4 3-16,0-4 3 16,-9-3-4-16,0-1 2 15,0-6 2-15,-36 0 0 16,-15-5 1-16,1-3 4 15,9-5-5-15,4 0 0 16,14 0 8-16,-4-21-7 16,27-10 9-16,0-13-10 0,0-11 8 15,27-12-12 1,24-9 4-16,27-2 0 0,4 1 0 16,5 17-4-16,-9 10 3 15,-19 15-56-15,-8 17-93 16,-10 18-25-16,-14 0-77 15,-8 24-339-15</inkml:trace>
  <inkml:trace contextRef="#ctx0" brushRef="#br0" timeOffset="55790">4569 5261 669 0,'0'0'151'15,"0"0"-33"-15,0 0 0 16,0 0-21-16,0 0-21 0,0 0-14 16,0-43 9-1,0 37-13-15,0-4-14 0,-18 0-6 16,-9 1-12-16,-24 3-5 15,1 3-9-15,-19 3-11 16,-9 0 10-16,-22 0-9 16,4 0-2-16,-23 0 9 15,-10 0-8-15,-22 6 4 16,-4 2-5-16,-15 1 2 16,-4 0-3-1,5 0 2-15,-10-3-1 0,10-1 4 16,4-3 1-16,5 2-4 15,-5-1-1-15,5 0 1 16,-18 3 2-16,4 0-3 16,4 0 0-16,24 5-3 0,36 1 5 15,18 0-6 1,47 0 4-16,3-7 0 0,24-2-5 16,18-3 5-16,-9 3 0 15,9-3-1-15,-14 0 8 16,-4 0-5-16,-23 0-2 15,-14 0 7-15,-18 0-12 16,4 0 5-16,0 0 0 16,10 3-6-16,-1 5 10 15,24-2-4-15,4 3 0 16,4 0 4-16,10-3-10 16,-5 1 6-16,23-6 0 0,-9 5-4 15,9 0-3 1,0 7 7-16,0 6 0 0,0 10 4 15,0 9-8-15,0 9 4 16,0 3 0-16,9 10 11 16,0 13-6-16,5 9 11 15,-14 12 1-15,9 8-15 16,0 17 22-16,0 25-22 16,0 15 8-16,1 11 15 15,-10 11-20-15,0 5 13 16,0 7-16-16,0-1 4 15,0-2-1-15,0-9-5 16,0-9 0-16,0-11 1 16,-28-12 6-16,19-12-7 15,0-4 0-15,-5 2 2 0,14-4-4 16,0 0 2-16,0-5 0 16,0-10-2-16,0-5 8 15,0 0-6-15,0-12 0 16,0-6 2-16,-9-11-5 15,-9-14 3-15,8-13 0 16,1-11-2-16,9-10 8 16,-13-8-6-16,13-2 0 15,0-10 0-15,0-2-4 16,0-9 4-16,0 0 0 16,0 0-7-16,22-1 14 15,6-2-7-15,22 0 0 0,1 0 3 16,17 0-3-16,19-11 0 15,41-12 0-15,23-9 0 16,37-3 7-16,9-3-7 16,18 0 0-16,-9 9 3 15,-5 3-5-15,-17 2 2 16,3 0 0-16,15-2-2 16,-6-6 2-16,1 0 0 15,0 0 0-15,-27 6-2 16,-15 3 2-16,-18 3 0 15,-8 8 1-15,-20 2-2 16,-22 2 4-16,-18 2-3 16,4 0 0-16,-4 1 0 0,0-1 1 15,-1 0-1 1,1 0 0-16,-9 0-1 0,-1 4 4 16,1-4-3-16,-1 0 0 15,-22 0 0-15,4 0-1 16,-23 2 0-16,0 0 1 15,-4 4 0-15,-14-4 5 16,9-4-2-16,10-10 0 16,-10-6 8-16,23-7-1 15,-14-7-9-15,0-7 7 16,-4-10-3-16,-5-6-4 16,-9-9 6-16,0-5-6 15,0-6 2-15,0-8-4 0,0 2 1 16,0-4 0-16,0-2 1 15,10-6 3-15,26-9-4 16,5-3 0-16,19-9 2 16,9-5 0-16,-10-6 0 15,10-9 0-15,8-8 9 16,-8-16-10-16,-9-8 9 16,-1-6-10-16,-8 0 5 15,-19 0-5-15,-5 12 3 16,-18 9-1-16,-9 22-1 15,0 22 5-15,0 19-5 16,0 13 0-16,0 11 2 16,0 11 2-16,0 3-4 15,-9 4-1-15,-9 2 1 0,9 7 6 16,-5-2-7 0,5 2 0-16,9 5 0 0,0 0-1 15,0 3 1-15,0 6 0 16,0 0-2-16,0 3 5 15,-9-1-3-15,-10-1 0 16,10 1 5-16,-14 1-12 16,-13 2 7-16,13 5 0 15,-14 4-1-15,5 4 4 16,-14 7-3-16,-27 1 0 16,-5 3-5-16,-18 0-3 15,-14 0 4-15,-18 0-8 16,-32 7 2-16,-14 15-63 0,-46 16-75 15,-4 8-225-15,-23 2-680 16</inkml:trace>
  <inkml:trace contextRef="#ctx0" brushRef="#br0" timeOffset="58095">3544 191 622 0,'0'0'283'0,"0"0"-173"15,0 0 31-15,0 0 24 16,0 0-83-16,0 0-18 15,0 0-22-15,-119-87-25 16,32 67 17-16,-32 3-23 16,-18 2-3-16,-42 9-5 15,-18 4 3-15,-18 2-5 16,-14 0-1-16,0 0 8 0,14 0-8 16,18 0 0-1,28 0 0-15,41 0-4 0,23 0 3 16,13 11 1-16,5 12 0 15,-4 3 0-15,-6 10-4 16,-3-1 4-16,4 3 0 16,-14 2-2-16,23-4 5 15,4-2-3-15,6-1 0 16,35-5 5-16,-3 2-15 16,13 5 10-16,4 6 0 15,-4 14-4-15,5 7 5 16,4 5-1-16,4 0 0 15,1-2 2-15,9 10 7 16,0 0-8-16,-5-1 6 16,14 1 6-16,0 1-10 0,0 3 1 15,0 11 1-15,0 9-2 16,23 12 14-16,-5 5-17 16,1 7 3-16,-10 0 6 15,4 5-6-15,-3 4 7 16,-1 4 1-16,0 5-11 15,-9 4 13-15,0 4-12 16,0 2 4-16,0-7 8 16,0-4-13-16,0-12 9 15,0-11-3-15,0-7-4 16,18-7 2-16,14-7-2 16,5 0-2-16,4 3 1 15,0 2 5-15,-13 0-6 0,4-11 0 16,-14 0 1-16,-9-8-1 15,-9-6 0-15,0-12 0 16,0-10-1-16,0-15 5 16,0-6-4-16,0-16 0 15,0-6 0-15,0 1-3 16,0-3 3-16,0 6 0 16,0-4 0-16,0 4 5 15,0-4-6-15,0-2 1 16,0-6 0-16,0-3 0 15,0 0 1-15,0 0-1 16,0 0 4-16,0 0 0 0,0 0-4 16,0 0 0-16,0 7 0 15,0-2-3-15,9 3 2 16,14 7 1-16,-4 2 0 16,-1 4 0-16,5-4 0 15,-5-5 0-15,-9 3 2 16,10-4-6-16,13-2 5 15,-5 6-1-15,14 0 0 16,-4-1 3-16,13 4-2 16,1-4-1-16,-10 0 1 15,18-2-4-15,1-3 4 16,18-3-1-16,9-6 1 0,13 0 3 16,6 0-4-1,13 0 0-15,0 0 1 0,9 0 2 16,-9-6-3-16,0 1 0 15,0 1-2-15,-9 2-3 16,-14-2 5-16,-9 1 0 16,13-2 0-16,-13 1-2 15,14-1 0-15,-14 2 2 16,14 1 0-16,-14 2 2 16,-5-4-3-16,-13 1 2 15,-1 3-1-15,-17 0 0 16,8-3-2-16,-22 3 2 15,4 0 3-15,-4-2 1 16,4 2-4-16,0-4 0 16,-4 2 0-16,13-2-2 15,-22 0 2-15,22 0 0 16,-18 1 0-16,-5-3 2 0,6 1-2 16,-15-1 0-16,0-3 0 15,5 3 1-15,-5 0-1 16,-18 0 0-16,9-2 3 15,10-4-1-15,-19-2 1 16,23-10-3-16,-5-6 1 16,-9-4 3-16,9-13-3 15,5-5 2-15,-4-10 3 16,-10-5-4-16,14-5 3 16,-23-4-5-16,9-4 0 0,0-6 7 15,0-8-7 1,0-5 6-16,-9-11 2 0,9-5-7 15,-9-4 8-15,0-6-6 16,10-16-3-16,3-7 5 16,6-1-5-16,-1 9 0 15,-9 14 0-15,-9 13 4 16,0 2-4-16,0 0 0 16,-9 0 2-16,-18 1-3 15,-6-2 2-15,6-2-1 16,9 4 0-16,-5-13 6 15,23-2-6-15,0-7 0 16,0 10 0-16,23 12-2 16,-5 16 2-16,-9 15 0 15,-9 6 0-15,0 4 5 0,0-2-5 16,0 7 0-16,0 3 1 16,0 6-2-16,0 5 1 15,0 6 0-15,0 3-2 16,0 0 6-16,0 4-4 15,0-1 0-15,0 8 2 16,0 4-6-16,0 3 4 16,-9-3 0-16,-9-4 3 15,4-4 0-15,5-8-3 16,0 5 0-16,9-1 1 16,0 8 2-16,0 10-3 15,-10 8 0-15,10 6-3 0,-9 4 7 16,0-1-4-1,-5-2 0-15,-13-5 4 0,0-2-9 16,-33 4 3-16,-41 8 0 16,-27 0-1-16,-27 17-11 15,-15 21 11-15,10 6-19 16,46 0-115-16,31-9-126 16,46-6-229-16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03.8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120 56 55 0,'0'0'730'0,"0"0"-521"15,0 0-36-15,0 0 8 16,0 0-18-16,0 0-83 0,9-50-17 16,-9 44 4-1,0 6-37-15,-9 0-1 0,0 0-11 16,9 0-13-1,-18 27-10-15,-5 25 6 0,5 27-1 16,-14 17 5-16,13 6 0 16,19-3-5-1,0 4 0-15,0-13 1 0,32-5-6 16,-4-21 5-16,4-15-13 16,4-19 11-16,6-10-14 15,-6-20 16-15,24 0-2 16,-1-11 7-16,10-25 2 15,-10-1 4-15,-8-9-4 16,-19 7 18-16,-23-3-19 16,-9 5 9-16,-9 5 0 0,-64 3-13 15,-14 14-4 1,-14 9-11-16,23 6-29 0,9 12-31 16,33 26-131-16,36-9-355 15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05.62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10 144 680 0,'0'0'438'0,"0"0"-313"15,0 0-12-15,0 0 5 16,0 0-57-16,0 0-36 15,-50-20-12-15,137 20-4 16,46 0 18-16,41 0 0 16,4 0-25-16,19 0 18 0,-18 0-20 15,-33 0 0-15,-45 0 1 16,-33 0 10-16,-49 0-11 16,-19 0 0-16,0 0 5 15,0 0 7-15,-9 0-10 16,-28-16 0-16,-13-4-2 15,-10 2 11-15,10 4-11 16,-10 0 0-16,24 2 10 16,4 3-15-16,4 0 5 15,28 6 0-15,0 1 3 16,0-1 4-16,0-1-7 16,0 4 0-16,0 0-19 15,46 0 15-15,4 0 0 16,10 0 4-16,-10 15-4 0,0 6 13 15,-4 2-9-15,-5 6 0 16,1 2 8-16,-6 8-13 16,-4 8 5-16,-13-3 0 15,-1 0-6-15,-18-4 8 16,0-7-10-16,0-2-6 16,-46-3-106-1,-27-2-43-15,-5-7-153 0,9-1-389 16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06.0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302 110 1028 0,'0'0'232'0,"0"0"-55"16,0 0-58-16,0 0-13 15,0 0-79-15,0 0 8 16,-101-110-18-16,92 110-12 0,0 30-9 16,-9 32 4-1,-23 29 0-15,-1 24-1 16,15 10 10-16,-5 10-9 0,14 8 0 15,18 0 7 1,0-10-8-16,0-20 1 0,32-27 0 16,23-27-6-16,4-28 3 15,1-19 3-15,-1-12 0 16,1 0 4-16,-1-29 1 16,-9-15-5-16,-22 1 0 15,-14 1 16-15,-14 1-9 16,0 7-1-16,-51 8-6 15,-8 8 12-15,-10 12-22 16,0 6 10-16,1 0-20 16,17 14-30-16,10 18-133 15,23 6-120-15,18 0-217 16</inkml:trace>
  <inkml:trace contextRef="#ctx0" brushRef="#br0" timeOffset="623">737 1001 900 0,'0'0'252'15,"0"0"-39"-15,0 0-69 16,0 0-30-16,-50-172-57 16,50 146-33-16,0 2 14 15,27 11-35-15,14 3 3 16,10 7-6-16,-6 3 8 0,6 3-14 15,-1 29 6-15,0 6 0 16,-13 8-4-16,4 4 4 16,-9 3 0-16,-13-4-1 15,-10-5 4-15,-9-12-8 16,9-9 5-16,-9-10 0 16,0-8-12-16,0-2 18 15,0-3-6-15,9 0 4 16,0 0 3-16,5-32 6 15,4-9-13-15,23-9 1 16,-4-2 4-16,23-1-5 16,-1 3 0-16,-9 15 0 15,-13 12 7-15,-5 12-7 0,-4 11 0 16,-6 0-3 0,6 11-8-16,4 21 9 0,-14 4 2 15,1 2 0-15,4-10-8 16,-14-4 8-16,0-9-8 15,0-10-8-15,0-5 8 16,-9 0 10-16,18 0-2 16,5-20 14-16,14-21-12 15,13-18 5-15,10-4 2 16,8-11-5-16,10 8 11 16,5 16-15-16,-15 21 0 15,-8 25-2-15,-10 4 0 0,-13 36-1 16,-5 22 3-16,-14 7-28 15,-9-4 13-15,10-9-56 16,-6-6 5-16,-3-7-17 16,-1-4-91-16,0-9-106 15,-9-3-378-15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07.7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2208 160 1024 0,'0'0'233'0,"0"0"-75"16,0 0-49-16,0-160-8 15,0 148-41-15,0 9-22 16,0 3 2-16,0 0-37 16,0 12-1-16,0 49-2 15,0 35 2-15,0 35-4 0,0 10 2 16,0-2 0-16,0-2-4 15,18-11 9-15,-4-18-5 16,4-20 0-16,0-30 4 16,-8-26-11-16,3-20 7 15,-13-12 0-15,0 0 2 16,0-16 1-16,-13-26 6 16,-24-15-9-16,-23 0 7 15,1-2-3-15,-1 13-4 16,1 5 2-16,18 17-9 15,13 13 15-15,10 5-8 16,18 6 0-16,0 0-14 16,0 35 10-16,9 23-3 15,51 20 7-15,17-5-8 16,33-8 8-16,9-21 0 16,-4-18-2-16,13-11 9 0,-9-15-9 15,-9 0 2-15,-23-27 0 16,-5-13 17-16,-13-7-11 15,-19-6 23-15,-22 1 4 16,-19-1-29-16,-9 9 19 16,0 10-23-16,0 13 2 15,-9 4-6-15,-10 14-2 16,-4 3-47-16,5 20-64 16,-23 33-165-16,4 24-312 15</inkml:trace>
  <inkml:trace contextRef="#ctx0" brushRef="#br0" timeOffset="893">1045 2727 771 0,'0'0'227'16,"0"0"-41"-16,0 0-9 0,0 0-58 16,0 0-20-16,0 0-56 15,-9-79-14-15,9 79 1 16,-14 6-30-16,-4 35 0 15,0 29-1-15,-14 21 9 16,13-7-9-16,10 9 1 16,0-3 0-16,9-5-4 15,0-9-6-15,27-29-5 16,33-21-5-16,9-14-7 16,-1-12 22-16,24-6 5 0,-14-26 0 15,-1-21 22 1,-26-11-6-16,-10-6 38 0,-32-9-9 15,-9 0-25-15,-23 1 22 16,-45 5-25-16,-10 14-13 16,0 22 1-16,9 13-3 15,-9 16-2-15,19 8 0 16,18 0-15-16,13 0 6 16,5 5-50-16,14 22-61 15,9 10-47-15,0 10-134 16,51 0-113-16</inkml:trace>
  <inkml:trace contextRef="#ctx0" brushRef="#br0" timeOffset="1212">2080 2362 846 0,'0'0'234'0,"0"0"-81"15,-60-148 8-15,51 116-55 16,-9 11-29-16,8 7 4 16,10 8-49-16,0 6-1 15,0 0-16-15,0 0-6 16,-13 52-18-16,4 36 6 16,-1 34 3-16,10 21 8 15,0 9-6-15,0 6-2 16,0-7 0-16,19-8 8 15,22-9-10-15,18-11 2 0,-8-18-13 16,17-33-2-16,-17-22-103 16,8-27-108-16,-4-20-125 15,19-3-107-15</inkml:trace>
  <inkml:trace contextRef="#ctx0" brushRef="#br0" timeOffset="1792">2684 3344 446 0,'0'0'325'0,"0"0"-166"15,-32-150-20-15,13 97-23 16,1 15 10-16,18 0-41 16,0 18-4-16,0-1-4 0,0 7-52 15,28 8 4-15,-1 6-29 16,23 0 9-16,1 0-15 16,-10 29 6-16,-4 9 0 15,-5 3 1-15,-14 1 6 16,-9-2-7-16,0-7 0 15,-9-7-2-15,0-8-4 16,0-5 6-16,0-13 0 16,0 0-3-16,0 0 12 15,0 0-5-15,9 0 1 16,14 0-1-16,5-31 14 16,13-11-17-16,0-8 7 0,5 1 29 15,-5 5-34 1,0 15 20-16,-22 14-15 0,-1 4-2 15,0 11-5-15,5 0-1 16,-5 0-2-16,15 26-5 16,-15 6 1-16,9 6 6 15,-13-6-1-15,-5-3-22 16,0 0 20-16,0-14-13 16,-9-2 10-16,0-8-2 15,10-5 6-15,-10 0 2 16,9 0 7-16,14 0-4 15,-5-33 19-15,9-5-12 16,15-11-7-16,-1 5 27 16,-5 3-27-16,-3 12 0 15,-15 6-3-15,-9 14 14 0,9 3-25 16,-4 6 11-16,4 0-4 16,10 0-4-16,4 26-9 15,-5 12 14-15,-4-3-15 16,-14 3-53-16,1 0-52 15,-10-6-135-15,9-5-208 16</inkml:trace>
  <inkml:trace contextRef="#ctx0" brushRef="#br0" timeOffset="2098">3947 2237 874 0,'0'0'199'15,"0"0"-26"-15,0 0-29 16,0 0-44-16,0 0-22 16,0 0-46-16,257-134 8 15,-212 140-6-15,15 46-23 16,-1 39 19-16,-8 36-23 15,-1 34-7-15,-23 14 7 16,-17 3-3-16,-10-18-4 16,-10-19 0-16,-40-22-17 0,-19-17-18 15,1-32-71-15,-1-17-123 16,10-14-296-16</inkml:trace>
  <inkml:trace contextRef="#ctx0" brushRef="#br0" timeOffset="4134">5385 1799 258 0,'0'0'63'16,"0"0"-9"-16,0 0 5 16,0 0-31-16,0 0-25 15,0 0 1-15,151-90-4 16,-133 87 0-16,0-3 0 15,5 6-14-15,-14 0 6 16,0-2 8-16,1-2 2 16,-1 2 35-16,-9-5 83 15,9-1-4-15,0-1 6 0,-9 0-24 16,14-2 10-16,-14 3-8 16,0-8-4-16,0 2 2 15,0-1-10-15,-32-2-33 16,-5 2 19-16,-45-5-65 15,-37 0 0-15,-55 4-6 16,-64 2 8-16,-37 6-14 16,-41 2 3-1,-23 0 0-15,-27 3-5 0,5 3 7 16,4 0-2-16,13 0 0 16,38 0 8-16,26 3-8 15,47 9 0-15,54-7 7 0,42 1-16 16,36-6 9-16,33 0 0 15,40 0-2-15,15 0 12 16,13 0-10-16,0 0 0 16,0 0 4-16,0 0 23 15,-10 0-23-15,-17 0 0 16,-14 0-3-16,-10 0 5 16,15 0-6-16,4 3 0 15,13 3-1-15,1-6-11 16,18 0 12-16,-23 6 0 15,5 0-10-15,0 6 17 16,-14-1-7-16,-5-2 0 16,14-1 9-16,5-2-19 0,9 0 10 15,9-3 0 1,-10-3-4-16,10 0 11 0,0 3-7 16,0-3 0-16,-9 6 7 15,-14 2-14-15,-4-5 7 16,-14 0 0-16,4 3-1 15,-4-6 10-15,0 3-9 16,22-3 0-16,1 0 8 16,9 3-13-16,9 0 5 15,0-3 0-15,0 0-11 16,0 0 17-16,-14 0-6 16,5 2 0-16,0 8 5 15,0-10-11-15,0 2 6 16,9 1 0-16,-10-3-7 0,10 3 10 15,-9 7-3-15,-14 0 0 16,-4 6 5-16,-5 0-10 16,4-4 5-16,19 0 0 15,-14-9-5-15,14 6 13 16,0-7-8-16,0 2 0 16,9-4 4-16,-9 7-9 15,-14 1 5-15,-5 3 0 16,-22 3-5-16,0 1 16 15,22-3-11-15,-4-6 0 16,14-4 6-16,9 2-15 0,0-3 9 16,9-1 0-1,0 0-5-15,0 0 8 0,0 0-3 16,0 4 0-16,0 0-1 16,0 9-10-16,0 25 11 15,0 21 0 1,0 19-4-16,0 7 9 0,0 5-5 15,0 13 17-15,0 13-13 16,0 27 16-16,0 0-20 16,0 7 2-16,0 1 7 15,0 3 1-15,0-5-7 16,0-3 15-16,18-4-17 16,0 8 16-16,14 4-16 15,-23 7-1-15,1-4 28 0,-10-20-27 16,0-25 8-1,0-23-9-15,0-30 11 0,0-27-8 16,0-12-3-16,0-14 0 16,0-6-2-16,0 0 6 15,0 0-4-15,0 0 8 16,0 0-2-16,9 0 13 16,4 0-19-16,15 0 6 15,22 0-9-15,28-6 9 16,23 0-6-16,4-2 0 15,32 2 5-15,33-9-2 16,49-2-3-16,38 2 0 16,36 3-6-16,23 6 4 15,22 6 2-15,-4 0-2 0,10 0 2 16,4 12-4-16,4 0 4 16,-4 3 0-16,-14-10 1 15,14-5 4-15,-23 3-5 16,-9 3 0-16,-32 6 0 15,-19-4-5-15,-27 4 5 16,-32-6 0-16,-36-6-6 16,-51 0 11-16,-42 0-5 15,-35 0 0-15,-15 0 3 16,-27 0 2-16,9 0-3 16,-9 0-1-16,0 0 23 0,0-14-19 15,0-16 17 1,0-5-22-16,0-9 2 0,0-2 5 15,0-18-7-15,0-15 0 16,-9-17 7-16,9-15-4 16,0-20-2-16,0-18-1 15,41-20 0-15,-4-18 1 16,22-3-1-16,-8-11 0 16,-10 1 3-16,-23 4-3 15,1 6 0-15,-19 12-1 16,0 12 7-16,0 20-4 15,-28 12-2-15,-13 14 0 16,23 21-8-16,-10 26 8 16,14 23 0-16,5 18-2 15,0 9 10-15,9 7-9 0,0 9 1 16,0 4 0-16,0 0-6 16,-9 3 6-16,9 0 0 15,0 0-5-15,0 0 0 16,-9 0 0-16,0 0 5 15,-23 0-7-15,-28-5 3 16,-27-8 6-16,-50-2-2 16,-33 1 0-16,-36-6-1 15,-22 6 0-15,-20 10-51 16,24 4-63-16,4 26-25 16,56 36-215-16,45 17-325 15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33:12.54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0 927 853 0,'0'0'186'0,"0"0"-50"16,0 0 14-16,0 0-48 15,0 0-5-15,0 0-51 16,19-6-14-16,-5 9 4 16,13 29-30-16,0 26-2 15,24 33 25-15,-1 8-27 16,0 9 28-16,1-3-20 15,-5-15-5-15,4-19 0 16,-9-13 8-16,-13-17-10 16,-5-21-3-16,-5-14 8 15,-9-6 3-15,9 0 10 0,42-43 23 16,18-39 5 0,64-47-44-16,22-52 19 0,47-29-15 15,13-29-3-15,5 0 3 16,-41 26-9-16,-33 44-32 15,-36 55-1-15,-68 52-59 16,-42 42-56-16,-18 18-268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57:23.9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4420 7579 1146 0,'0'0'212'0,"0"0"-90"15,0 0-16-15,0 0-16 16,0 0-42-16,0 0-45 0,-10 132 52 16,-3-52-35-1,13 8-11-15,0 9 16 0,0 2-24 16,0-3 1-16,0 0 4 15,0-9-1-15,0-8-10 16,0-15-73-16,0-15-217 16,0-16-469-16</inkml:trace>
  <inkml:trace contextRef="#ctx0" brushRef="#br0" timeOffset="-524">3234 7932 959 0,'0'0'180'0,"0"0"-48"16,0 0-3-16,0 0 3 15,0 0-51-15,0 0-81 0,-50-57 8 16,59 76-8 0,23 16 9-16,18 2 15 0,10 10-24 15,-1-1 5-15,1-2 10 16,8 0-8-16,-22-6-7 16,5-9 0-16,-1-5 8 15,0-9-14-15,-22-7 6 16,-5-2-46-16,-5-6-100 15,-18 0-133-15,0 0-95 16</inkml:trace>
  <inkml:trace contextRef="#ctx0" brushRef="#br0" timeOffset="-300">3669 7721 935 0,'0'0'134'0,"0"0"-25"0,0 0 48 16,0 0-35-16,0 0-26 16,0 0-57-16,0 0-16 15,-101 44 10-15,83 0-31 16,-10 17 10-16,-13 12-12 16,-9 11 14-16,-19 4-27 15,19 3 13-15,4-10-76 16,32-17-99-16,14-11-164 15,32-24-514-15</inkml:trace>
  <inkml:trace contextRef="#ctx0" brushRef="#br0" timeOffset="-1298">1824 7908 762 0,'0'0'199'16,"0"0"-88"-16,0 0 8 15,0 0 15-15,0 0-66 16,0 0 10-16,0 0-17 15,-32-73-43-15,32 73 18 0,0 0-36 16,0 23 0-16,0 30 11 16,-9 17-11-16,0 8 24 15,0-2-24-15,9-3 11 16,0-3-10-16,0-5-1 16,0-7 0-16,0-12-3 15,9-7 2-15,0-10-16 16,14-9-157-16,-23-11-189 15,0-9-370-15</inkml:trace>
  <inkml:trace contextRef="#ctx0" brushRef="#br0" timeOffset="-843">2048 7821 795 0,'0'0'222'0,"0"0"-143"16,0 0 70-16,0 0-34 16,0 0-7-16,0 0-33 15,-59-56-48-15,59 56 12 16,0 0-36-16,0 0-2 16,0 19-2-16,0 29 8 15,0 20-7-15,0 13 0 16,0 7 9-16,0-3-11 15,0 1 2-15,0-10 0 16,0-5-5-16,14-13 14 0,13-17-9 16,5-12 0-16,5-14 0 15,4-15-5-15,-13 0 6 16,13 0-1-16,-23-21 10 16,14-8 0-16,-32-4-7 15,0-1-3-15,0-7 9 16,0 0 9-16,-41 3-16 15,0 6-1-15,-5 9-1 16,-4 5 9-16,-1 12-13 16,10 6 4-16,4 0-18 15,5 9 7-15,14 21-103 16,9 4-112-16,9 1-59 0,27-6-250 16</inkml:trace>
  <inkml:trace contextRef="#ctx0" brushRef="#br0" timeOffset="-211073">314 1103 951 0,'0'0'177'15,"0"0"-24"-15,0 0 3 16,0 0-66-16,0 0-38 16,0 0-31-16,0-46-21 0,18 72 0 15,5 14 1-15,13 4 0 16,6 0 10-16,-15-6-11 16,5-9 11-16,-4-5 1 15,-5-12-10-15,-5-8 9 16,-18-4-3-16,18 0 4 15,-9 0 25-15,5 0-12 16,-5-22-1-16,9-14 4 16,-18-7-18-16,0-13 9 15,0-8-13-15,0-9-4 16,0-5 6-16,-9-4-6 16,-23 3-1-16,5 9 0 15,-5 18 4-15,23 14-5 16,-1 15 0-16,10 11 3 0,0 6-7 15,0 6 4 1,33 0-13-16,53 0 12 0,24 0 0 16,19 0 0-16,-24 0 1 15,5 0-11-15,-19 0 11 16,-31 0-32-16,-24 0-21 16,-27 12-40-16,-9 17-141 15,-59 9-156-15,-19 14-575 16</inkml:trace>
  <inkml:trace contextRef="#ctx0" brushRef="#br0" timeOffset="-210518">1023 1128 706 0,'0'0'253'0,"0"0"-105"16,0 0 7-16,0 0-23 16,0 0-46-16,0 0-34 15,-18-60-7-15,18 43-28 16,0 2-1-16,0-5 6 16,0 0-16-16,0 4 4 15,18 5-10-15,5 6 3 16,-14 5-5-16,19 0 2 0,-10 0-3 15,5 8 2-15,4 21-8 16,5 12 9-16,-13 6 0 16,-10-3 0-16,0 2-5 15,-9-6 5-15,0-10 0 16,0-3 0-16,0-13 8 16,0-5-11-16,0-6 3 15,0-3 0-15,0 0 16 16,0-6-8-16,14-24 5 15,4-4 3-15,-9-4-13 16,19 0 13-16,-5-3-12 16,4 3 1-16,5 6-5 15,-4 9 0-15,4 8 0 0,-14 6-3 16,0 9 2-16,14 0-4 16,-4 18 1-16,4 21-3 15,-14 1 0-15,9 4-7 16,-13-4-14-16,5-5-35 15,-1-6-120-15,5-8-136 16,-5-12-303-16</inkml:trace>
  <inkml:trace contextRef="#ctx0" brushRef="#br0" timeOffset="-209937">1815 0 791 0,'0'0'210'0,"0"0"-39"15,0 0-15-15,0 0-68 16,0 0-66-16,0 0-13 15,69-8 3-15,-1 22 34 16,1 2-14-16,-9-11 11 16,-10 1-13-16,-23-6-2 0,-17 4 5 15,-10-4-18-15,0 5 4 16,0-3 2-16,0 4-11 16,0-6 10-16,0 4-11 15,0-3-8-15,0 12-1 16,0 10 3-16,0 9-3 15,0 9 0-15,0 3 4 16,0 8-1-16,0 10-3 16,0 8 0-16,0 11 5 15,0 7-2-15,0 11-3 16,0 6 2-16,0 3 1 16,0 3 0-16,0-4-3 15,0-4 0-15,0-10 0 16,0-5 4-16,0-6-4 0,0-7 0 15,0-10 5-15,0-8-5 16,9-13 0-16,4-9 0 16,-3-9-2-16,-10-10 6 15,0-8-4-15,0-8 0 16,0 0 3-16,-42 0-3 16,-45 0 2-16,-32 0-2 15,-27 0-90-15,-56 0-411 16</inkml:trace>
  <inkml:trace contextRef="#ctx0" brushRef="#br0" timeOffset="-11937">1618 2357 936 0,'0'0'195'0,"0"0"-57"0,0 0 31 16,0 0-62-1,0 0-39-15,0 0-18 0,0 0-20 16,-14-75 0-16,14 75-24 15,0 0-3-15,0 11-6 16,0 24 2-16,0 18 1 16,0 8 12-16,0 6-10 15,0 0 3-15,0 3-5 16,0-5 0-16,0-4 3 16,0-9-3-16,0-8-19 15,14-6-53-15,5-12-94 16,-1-14-160-16,23-12-153 15</inkml:trace>
  <inkml:trace contextRef="#ctx0" brushRef="#br0" timeOffset="-11057">3088 2288 851 0,'0'0'202'15,"0"0"-72"-15,0 0 21 16,0 0-17-16,0 0-52 16,0 0-47-16,0-111-1 15,0 111-29-15,0 0-5 16,0 0 8-16,0 0-7 16,0 0 3-16,0 9-4 15,0 5 5-15,0 0 4 16,0 4-7-16,0 6 1 15,0 8 12-15,0 5-12 0,0 13 2 16,0 8 0-16,0 9-3 16,0 2 3-16,0-6-5 15,0-5 0-15,9-11 1 16,-9-9 4-16,0-6-5 16,9-6 0-16,-9-5-12 15,9-5-26-15,-9-4-135 16,0-2-217-16,0-10-593 15</inkml:trace>
  <inkml:trace contextRef="#ctx0" brushRef="#br0" timeOffset="-10629">3600 2177 577 0,'0'0'439'0,"0"0"-285"16,0 0-10-16,0 0-5 16,0 0-52-16,0 0-40 15,0-120-2-15,-9 120-18 16,-14 0-11-16,-4 0-16 16,-5 26 10-16,4 21-10 15,19 17 0-15,0 15 0 16,9 9 2-16,0 5-2 0,0-6 1 15,18-8-6 1,33-18 6-16,-1-20-2 0,-4-18 1 16,4-11-5-16,0-12 3 15,-8 0 4-15,-6 0-1 16,-4-24 6-16,-13-2-6 16,-10-2 9-16,-9-2-2 15,0-2-1-15,-19-3 10 16,-31 3-17-16,-19 6 1 15,1 8-2-15,-10 15-9 16,18 3 7-16,1 23-19 16,18 33-79-16,13 11-137 15,5 6-271-15</inkml:trace>
  <inkml:trace contextRef="#ctx0" brushRef="#br0" timeOffset="-11638">2090 2427 313 0,'0'0'672'15,"0"0"-543"-15,0 0-8 16,0 0-7-16,0 0-45 16,0 0-50-16,0-11-2 15,9 40 18-15,23 6-8 0,-5 9 1 16,24 2-25 0,8 1 5-16,-8 4-4 0,8-5 4 15,1-9-10-15,-15-5 2 16,6-8-35-16,-10-13-102 15,-23-2-96-15,-9-9-30 16,-9 0-289-16</inkml:trace>
  <inkml:trace contextRef="#ctx0" brushRef="#br0" timeOffset="-11433">2552 2433 645 0,'0'0'167'0,"0"0"3"15,0 0-34-15,0 0 2 16,0 0-31-16,0 0-50 0,-78-76-14 16,69 91-36-16,-18 26-7 15,-5 17 23-15,4 9-21 16,-13 1-1-16,9-6 2 16,4-5-3-16,1-5-7 15,13-2-53-15,14-9-127 16,0-6-139-16</inkml:trace>
  <inkml:trace contextRef="#ctx0" brushRef="#br0" timeOffset="-8821">3669 3698 481 0,'0'0'624'0,"0"0"-495"16,0 0-14-16,0 0 24 15,-18-169-49-15,-14 146-64 16,-5 5 7-16,5 1-3 16,-9 8-29-16,13 3 8 15,1 2-9-15,4 4-6 16,-5 0 4-16,-4 10-5 0,14 16 7 16,9 7-3-16,9-1 5 15,0 2-2-15,50 1 0 16,10 0-1-16,8 4-6 15,-8-2 6-15,-1 1 1 16,-4 3-4 0,-4 0-6-16,-1-3 9 0,-22 0-4 15,-6-9-1-15,-12 0-2 16,-10-6 4-16,0-8-3 16,-19-4 6-16,-22-5-12 15,-18-6 13-15,-1 0 2 16,1 0 1-16,31-7 6 15,-13-15-8-15,32-4-1 16,9-7 11-16,0-1-7 16,0-11-2-16,41-3-2 0,5-5 0 15,22-2-3-15,6 2 3 16,-6 7-2-16,-22 13 0 16,-14 13-38-16,-32 11-79 15,0 9-143-15,-18 0-415 16</inkml:trace>
  <inkml:trace contextRef="#ctx0" brushRef="#br0" timeOffset="-9927">1289 3775 953 0,'0'0'147'0,"0"0"-18"0,0 0 3 15,0 0-27-15,0 0-41 16,0 0-41-16,82-76 2 15,-55 76-13-15,6 0-10 16,3 18 9-16,-4 11-10 16,-4 2-1-16,-19 8 0 15,-9 2 5-15,0 6-6 16,0-1 1-16,-60 7 0 16,-18-2-1-16,10 3 1 15,-10-10 0-15,19-15-2 16,17-10 4-16,24-9-2 15,9-7 2-15,9-1 1 16,0-2 5-16,0 0-7 0,0 0 4 16,0 0 3-1,36 0-8-15,24 0 10 0,22 0-10 16,5-2 4-16,0-4-1 16,5-1-3-16,4 2 0 15,-4-1-4-15,-15 3-13 16,-17 1-111-16,-33 2-228 15,-27 0-692-15</inkml:trace>
  <inkml:trace contextRef="#ctx0" brushRef="#br0" timeOffset="-9598">1980 3670 1086 0,'0'0'182'16,"0"0"-51"-16,0 0 8 15,0 0-57-15,0 0-55 16,0 0 0-16,0-44-27 16,41 50 1-16,19 20 8 15,8 7-5-15,1 4-1 16,0 7 3-16,8 2 0 15,-3-2-7-15,-6-2 1 16,1-7 0-16,-32-3-3 0,4-6-7 16,-23-6-60-16,-9-5-125 15,-9-1-153-15,0-8-356 16</inkml:trace>
  <inkml:trace contextRef="#ctx0" brushRef="#br0" timeOffset="-9349">2575 3562 959 0,'0'0'136'0,"0"0"16"16,0 0-18-16,0 0-60 0,0 0-43 15,0 0-16 1,-32 18-11-16,32 25 16 0,-28 10-6 15,6 5-5-15,-6 4 1 16,-13-1-10-16,13 0 0 16,-4-2-1-16,5-10-3 15,27-5-68-15,0-6-171 16,0-10-200-16</inkml:trace>
  <inkml:trace contextRef="#ctx0" brushRef="#br0" timeOffset="-6414">3825 4790 939 0,'0'0'234'16,"0"0"-104"-16,0 0 35 0,0 0-20 16,0 0-73-16,0 0-29 15,0-102-6-15,0 102-32 16,0 0 10-16,0 0-15 15,0 20 6-15,0 12-5 16,0 12 1-16,-10 6-2 16,1 2 2-16,0 1 6 15,0-4-7-15,0-2-1 16,9-9 0-16,0-6 1 16,0-9-1-16,0-6 0 15,18-2-10-15,10-9 8 16,4-1 0-16,-5-5-4 15,5 0 4-15,5 0-7 0,-5 0 9 16,9 0 0-16,-14 0 0 16,-8 0 6-16,4-5-6 15,-5-6 0-15,-9-4 2 16,0-3 0-16,0-2 0 16,-9 2-2-16,0-2 3 15,0 0 5-15,0 8-6 16,0-5 3-16,0 5-2 15,0 2 11-15,0 5-14 16,0 2 6-16,0 3 14 16,0 0-20-16,0 0 9 15,0 0-9-15,0 0 3 16,0 15-8-16,0 20 4 16,0 8 1-16,0 11 1 0,0-2 5 15,0 6-6-15,0 1 0 16,0 3-15-16,0 7-39 15,0-6-137-15,-18-3-313 16</inkml:trace>
  <inkml:trace contextRef="#ctx0" brushRef="#br0" timeOffset="-7592">1568 5070 649 0,'0'0'305'16,"0"0"-168"-16,0 0-3 16,0 0 17-16,0 0-49 0,0 0-43 15,0-108-2-15,0 108-28 16,0 0-2-16,0 0-5 15,0 0-18-15,0 0 4 16,0 0-8-16,0 23 5 16,-9 21-6-16,-14 11 1 15,14 6 0-15,9 1 0 16,0-4 7-16,0-6-7 16,9-7 0-16,32-11 3 15,-14-12-9-15,6-11 6 16,8-11 0-16,-14 0-5 15,-9 0 10-15,15-17-5 16,-15-10 0-16,-18 1 6 0,18-6-2 16,-18 3-4-16,14-4 0 15,-14 1 7-15,0 9-4 16,0 2 8-16,0 10 6 16,0 8-11-16,0 3 18 15,0 0-24-15,0 0 2 16,0 14-4-16,-14 30-2 15,5 9 4-15,9 11 0 16,0 4 4-16,0 1-5 16,0 1 1-16,0-5 0 15,0-11-1-15,32-6-7 16,-14-10-12-16,1-12-88 0,4-6-183 16,-5-5-177-1</inkml:trace>
  <inkml:trace contextRef="#ctx0" brushRef="#br0" timeOffset="-7299">2190 5195 776 0,'0'0'323'0,"0"0"-189"16,0 0-29-16,0 0 22 15,0 0-35-15,0 0-62 0,-32-55 15 16,32 55-32 0,42 5-8-16,-6 25 11 0,24 8-11 15,-1 6 8-15,1 5-7 16,8 1-1-16,1 2-1 16,-9-2-4-16,8-3 0 15,-17-10-2-15,-10-8-2 16,-14-4-57-16,-18-6-155 15,-9-7-290-15</inkml:trace>
  <inkml:trace contextRef="#ctx0" brushRef="#br0" timeOffset="-7031">2662 5122 908 0,'0'0'183'15,"0"0"-23"-15,0 0 11 16,0 0-45-16,0 0-32 16,0 0-47-16,0 0-20 15,-9-81-17-15,-32 124-9 16,13 16 14-16,-13 8-15 16,4 3 0-16,14-3 1 15,5 0-1-15,-9 0-6 16,-5-3-38-16,13-8-88 15,-4-7-108-15,23-13-227 16</inkml:trace>
  <inkml:trace contextRef="#ctx0" brushRef="#br0" timeOffset="-3658">1705 6619 487 0,'0'0'334'15,"0"0"-206"-15,0 0-11 16,0 0 20-16,0 0-24 15,0 0-45-15,41-120 10 16,-31 94-28-16,-10 3-15 0,0-1 19 16,0 1-46-16,0 0 15 15,-23 3-12-15,4 4-9 16,-8 7 10-16,-5 1-12 16,4 8 0-16,-4 0-8 15,5 0 6-15,4 11 2 16,-4 22 0-16,8 8 1 15,19 6-13-15,0 5 12 16,0 3 0-16,28 1-3 16,13-4 8-16,18-2-5 15,1-3 0-15,-1-6 1 16,-13-4-13-16,-5-1 12 16,-22-2 0-16,-10-1-8 15,-9-2 0-15,0 2 5 0,-28-4-1 16,-13 0-7-16,-5-9 6 15,5-8-18-15,0-8 23 16,14-4-10-16,8-7 20 16,5-22-10-16,5-12 3 15,9-6 6-15,0-5-7 16,0-3-2-16,23 2 0 16,14 0-5-16,13 7 10 15,-9 2-5-15,5 6 0 16,-5 12-12-16,1 17-51 15,-15 9-161-15,14 0-86 16,5 9-297-16</inkml:trace>
  <inkml:trace contextRef="#ctx0" brushRef="#br0" timeOffset="-2662">3797 6377 890 0,'0'0'179'0,"0"0"-87"16,0 0-9-16,0 0 32 0,0 0-39 16,0 0-56-16,169-97 18 15,-141 92-29-15,13 5-2 16,-23 0-4-16,14 8 5 16,-13 25-8-16,-10 5 0 15,-9 11 7-15,0 10-10 16,-18 4 3-16,-33 2 0 15,10-7 0-15,4-14 12 16,5-12-12-16,23-12 0 16,0-11 3-16,9-4-8 15,0-1 5-15,0-4 0 0,0 0-2 16,0 0 11 0,18 0-9-16,24 0 1 0,8 0 7 15,-4-6-10-15,22-3 2 16,15 3-28-16,-5 4-62 15,-10 2-140-15,-17 0-101 16</inkml:trace>
  <inkml:trace contextRef="#ctx0" brushRef="#br0" timeOffset="-3344">2566 6552 980 0,'0'0'146'0,"0"0"-24"15,0 0 32-15,0 0-53 16,0 0-52-16,0 0-29 16,-41-33-12-16,68 43-8 0,33 22 14 15,-10 5-9-15,9 5 16 16,-8 3-21-16,-1-3 4 15,-4-2-4-15,4-3 6 16,1-4-6-16,-1-6 0 16,-23-10-7-16,5-8-2 15,-13-3-129-15,-10-6-104 16,-9 0-60-16,0 0-423 16</inkml:trace>
  <inkml:trace contextRef="#ctx0" brushRef="#br0" timeOffset="-3123">3010 6470 629 0,'0'0'240'0,"0"0"-123"0,0 0 18 16,0 0-32-16,0 0-20 16,0 0-28-16,-101-44-52 15,92 73 18-15,0 7-12 16,9 8-6-16,-9 2 15 15,-5 7-15-15,5-2-3 16,-10 5 0-16,1-6-1 16,4-4-14-16,14 2-129 15,0-11-183-15,0-2-423 16</inkml:trace>
  <inkml:trace contextRef="#ctx0" brushRef="#br0" timeOffset="5393">3797 1558 719 0,'0'0'156'16,"0"0"-51"-16,0 0 12 0,0 0-16 16,0 0-44-16,0 0 8 15,0 0 9-15,28-6-47 16,-28 6 20-16,0 0-22 15,0 0 8-15,-19 0 5 16,-49 0-29-16,-51 0 11 16,-37 15-20-16,-23 6 6 15,-17 1-6-15,-10 2 0 16,-5 2 0-16,14-2 5 16,19-1 1-16,31-3-6 15,10-5 0-15,27 0 2 16,14-9-11-16,13-4 9 15,-3-2 0-15,-6 0-5 0,-13 6 8 16,-14 6-5 0,-19 7 2-16,10-1-2 0,0 12-7 15,18-4 9-15,0-2 0 16,32-1-4-16,10-7 13 16,8 3-9-16,10-11 0 15,23 2 1-15,4-5-10 16,4 4 9-16,1 3 0 15,-14 2-5-15,4 7 9 16,-13-4-4-16,5 0 0 16,-6 1 4-16,1-4-9 15,23-2 5-15,9-3 0 0,0-3-4 16,9 6 10 0,0 5-6-16,0 10 0 0,0 7 1 15,0 9-13-15,0 14 12 16,0 10 0-16,0 3-3 15,0 11 14-15,0-2-11 16,0 3 0-16,0 2 0 16,0 1 0-16,0 5 0 15,0 9 0-15,0 10 0 16,18 4 8-16,-9 10-8 16,-9 1 0-16,9 5 0 15,-9 6 2-15,0-1-2 16,0-6 0-16,0-2-3 0,0-7 9 15,0-2-6 1,0 5 0-16,0 7 2 0,0 14-4 16,-27 0 2-16,-5 5 0 15,4-10-2-15,10-12 8 16,-5-2-8-16,14-7 2 16,9-7 0-16,0-7 1 15,0-4-1-15,0-6 0 16,0-5-1-16,0-16 6 15,0-13-5-15,0-17 0 16,0-17 2-16,0-13-9 16,9-7 7-16,5-5 0 15,-5 0 1-15,0 0 6 16,9 0-4-16,-8 0-3 16,22 0 6-16,-14 0-4 15,23 0-2-15,5-2 0 0,36-10-3 16,5-6 10-16,32-2-7 15,19-3 0-15,-10 2 3 16,9 4-3-16,-27 8 0 16,-9 6 0-16,-5 3-3 15,-5 0 11-15,5-2-8 16,24-8 0-16,8-7 4 16,41-9 1-16,5 0-5 15,14-1 0-15,-1 7 1 16,-8 9 5-16,-28 0-6 15,-23 10 0-15,-23 1 3 16,-13 0-9-16,-5 0 8 16,0 0-2-16,32 0 0 0,0 0 7 15,32-6-7-15,-5-15 0 16,-8 1 4-16,-1 2 8 16,-27 7-12-16,-23 5 0 15,-28 3 1-15,-8 3 6 16,-10 0-7-16,-4 0 0 15,-5 0 3-15,-5-3-6 16,-4 3 3-16,-5-2 0 16,1-6-1-16,-10 6 8 15,4-1-6-15,-3 1 1 16,-1-4 0-16,0-3 13 16,0 0-15-16,0-3 6 0,0-5 8 15,5-4-12-15,-5-5 9 16,0-3-5-16,1-3-4 15,-1-6 12-15,-9-8-12 16,9-7 0-16,-9-9 8 16,0-4-4-16,0-10-1 15,0-3-3-15,0-6 3 16,0-9 0-16,0-7-5 16,0-7 0-16,0-9 1 15,-9-2 5-15,-19 0-6 16,5-13 0-16,-4 4 6 0,9 2-9 15,-5 6 3 1,4 16 0-16,10 7 1 0,9 4 5 16,0 0-6-16,0-6 0 15,0-6 9-15,19 0-11 16,3-6 2-16,-22 5 0 16,10 5 0-16,-10 7 3 15,0 4-3-15,0 3 0 16,0 4 9-16,-10 8-12 15,-3 4 3-15,13 6 0 16,-9 2-4-16,9 5 5 16,-10 3-1-16,10 11 0 15,-9 4 8-15,9 7-10 16,-9 4 2-16,9 3 0 0,-9-1-5 16,-5 4 5-16,14-3 0 15,0 5-3-15,-9 1 15 16,9 0-14-16,-9 3 2 15,9-7 0-15,0 0-6 16,0-4 7-16,0-2-1 16,0 1 0-16,-9 6 6 15,9-1-6-15,-9 6 0 16,-1 7 1-16,-3-1-9 16,4 1 8-16,-1 2 0 15,1 1-2-15,0 2 7 16,0 0-5-16,-14 0 0 15,14-3-5-15,-28-2-2 0,-13-1 6 16,-28 0 1-16,-23 3-5 16,-45 9 0-16,-83 9 1 15,-68 59-80-15,-88 24-227 16,-45 22-486-16</inkml:trace>
  <inkml:trace contextRef="#ctx0" brushRef="#br0" timeOffset="7658">5111 4726 500 0,'0'0'130'0,"0"0"-45"16,0 0 40-16,0 0-13 15,0 0-21-15,0 0 11 16,9-35-5-16,-9 23-14 15,0-5-37-15,0 2-22 0,-32-3 14 16,4 4-8-16,-13 0-18 16,-5 2 15-16,-13 3-25 15,-33-1-1-15,-4 9 7 16,-14 1 2-16,-9 0-10 16,-9 0 2-16,0 0 3 15,-9 5 5-15,-1 4-10 16,-3-1 0-1,-6-3 6-15,1 6 4 0,-5-6-10 16,13 4 0-16,-8-1 5 16,-1 4-6-16,5 3 1 15,5 2 0-15,-19 10 0 16,-4 3 8-16,-18-2-8 16,22 7 0-16,-4-9 2 0,22-5-11 15,1-7 9 1,18-5 0-16,0-3-4 0,5 6 8 15,4-1-4-15,18 6 0 16,5 7 7-16,0 2-12 16,14 6 5-16,4 6 0 15,24-3-12-15,3-5 17 16,15-8-5-16,13-10 0 16,5-3 4-16,9-6-10 15,0 2 6-15,-9 5 0 16,9 6-4-16,-9 6 13 15,0 3-9-15,0 8 8 16,-5 5 1-16,5 11 4 0,9 13-13 16,0 7 3-16,-10 11 9 15,10 7-5-15,0 1-3 16,0 7-1-16,0 6 6 16,-9-1-4-16,9 6-5 15,-9-7 4-15,9 3 1 16,-9-3 2-16,9-6-7 15,0 0 0-15,0-1 4 16,0 1-1-16,0 3-3 16,0 12 1-16,0 8-1 15,0 10 10-15,0 2-10 16,0-5 4-16,0-12-1 0,0-15 5 16,0-12-1-1,0-2-2-15,-9-6 19 0,-5 3-21 16,5-6 2-16,0-6 5 15,9 0-5-15,0-9 5 16,0-2-10-16,0-4 0 16,0-8-4-16,0-5 8 15,0-11-4-15,0-4 0 16,0-3 8-16,0-4-10 16,0-3 2-16,9-1 0 15,-9-3-4-15,0-4 5 16,9-3-1-16,5 3 0 15,4-3 4-15,19 5-4 16,4-5 0-16,9 0 4 16,19-3-4-16,9 0 3 0,32 0-3 15,27 0 0-15,9 0 10 16,15-3-9-16,8-5-1 16,-13 2 0-16,4 3-2 15,-14 3 3-15,1 0-1 16,4 0 2-16,5 0 7 15,-10 3-15-15,23 3 6 16,19-6 0-16,9 0-8 16,23 0 8-16,4 0 0 15,-18-15-1-15,-9-1 12 16,-37 9-10-16,-23 1-1 16,-27 1 1-16,-32 1-5 0,-9 0 5 15,-19-1-1-15,0-1 0 16,10 0 8-16,18-8-8 15,9-1 0-15,13-2 0 16,-13-3-1-16,5-1 1 16,-33 3 0-16,1 2-1 15,-24-6 12-15,-4 6-10 16,-4 0-1-16,-10 2 0 16,-4 0-1-16,-5-1 2 15,9-5-1-15,-8-4 3 0,12-2 11 16,-3-4-14-1,-10-5 0-15,0-2 5 16,0-7-10-16,0-3 5 0,5-8 0 16,-14-7 0-1,0-4 10-15,0-10-10 0,0-6 0 16,0-8 2-16,0-7-7 16,0-5 5-16,0-6 0 15,0-2-4-15,0 4 16 16,0 1-12-16,0 3 8 15,0-4-3-15,0-6 10 16,9-11-15-16,0-8 0 16,1-9 11-16,-10 0-1 0,0 1-10 15,0-2 0 1,0 4 10-16,0 11-15 16,0 13 5-16,-10 13 0 0,-8 15-1 15,-5 5 12-15,5-2-11 16,0 0 0-16,-14 0 4 15,22-2-5-15,-8 6 1 16,9-2 0-16,-5 2-5 16,-4 8 11-16,18 5-6 15,-9 10 0-15,-10 8 11 16,19 6-20-16,0 6 9 16,0 4 0-16,-9 4-5 15,9 4 18-15,-13 5-13 16,3 4 0-16,10-1 7 15,-9-2-17-15,0-1 10 0,-9-3 0 16,-14-1-7 0,-9 4 5-16,-14 6-1 0,-37 12 1 15,-45 12-23-15,-42 61 11 16,-59 35-121-16,-4 23-302 16</inkml:trace>
  <inkml:trace contextRef="#ctx0" brushRef="#br0" timeOffset="107830">2021 1932 72 0,'0'0'52'16,"0"0"30"-16,0 0-40 16,0 0-9-16,0 0-13 15,0 0-13-15,0 0 53 16,0 0-7-16,0-39-20 16,0 39-8-16,0 0-16 15,0 0 14-15,0 0 1 0,-9 0 8 16,0 3 54-1,-5 3 8-15,5-6-19 0,0 0 6 16,-10 0-13-16,-13 4-1 16,5-4-29-16,-23 0-34 15,-1 0 19-15,5 0-23 16,-4 0 8-16,0 0 14 16,8 0-20-16,-17-4 11 15,13-2-13-15,-22 0 8 16,8 4-7-16,-9 2-1 15,1 0 0-15,-6 0-2 16,15 0 2-16,4 0 0 16,5 18 0-16,-1-1 2 15,-8 4-3-15,8 5 1 16,-17-6 0-16,17 0-8 0,6-5 14 16,3-3-6-16,1-6 0 15,14-4 7-15,9-2-11 16,4 0 4-16,5 0 0 15,-1 0-1-15,1 0 8 16,0 0-7-16,-9 0 0 16,-5 4 2-16,5-2-7 15,9 1 5-15,-14-3 0 16,13 0-4-16,-8 3 9 16,0 3-5-16,-14-6 0 15,13 6 7-15,1-4-14 16,4 2 7-16,5-2 0 0,0 8-9 15,-9 1 10-15,-5 0-1 16,14-2 0-16,0-3 2 16,9-3-6-16,0 0 4 15,0 9-4-15,0 2-4 16,0 12 6-16,0 9 2 16,0 0 3-16,0 3 5 15,0 6 1-15,0 3-9 16,0 3 6-16,0-1-2 15,0-3-1-15,0 2-3 16,-10 1 1-16,10 3 9 16,-9 1-5-16,9-1-5 15,0-5 1-15,0 2-1 16,0-2 6-16,0 0-6 0,0 6 4 16,0-1 4-16,0 2-5 15,0 5-3-15,0 3 1 16,0-1-2-16,0 8 2 15,0 2-1-15,0-4 0 16,0 0 7-16,0-5-7 16,0-1 0-16,0 0 0 15,0 1-4-15,0-1 7 16,0 2-3-16,9-1 1 16,10-3 8-16,-10 1-1 15,-9 2-3-15,0-1-4 0,0 3 4 16,0 3-5-1,0 7 0-15,-18 1 3 0,-1 10 8 16,-13 2-11-16,23-2 2 16,0-4 2-16,0-10 16 15,9-10-19-15,0-8 5 16,0-1 17-16,0 0-17 16,0-2 5-16,0 9-6 15,0-2-3-15,0 5 22 16,0 8-23-16,0-1 2 15,0 5 11-15,0-1-13 16,0-6 15-16,0-3-14 16,0-2 0-16,0-4 2 0,0-3-4 15,0-5 0 1,0-4 1-16,0-11 10 0,0-6-11 16,9-2 0-16,0-7 7 15,0 0-7-15,-9 4 0 16,14-4 0-16,-5 3-3 15,-9-2 8-15,9-4-5 16,-9-2 0-16,9-4 8 16,-9 5-13-16,10-8 5 15,-10 1 0-15,0-4-4 16,9-1 11-16,-9-1-7 16,0 0 0-16,9-3-3 15,-9 0-3-15,14 0 6 16,4 0 0-16,0 0 7 15,23 0 0-15,-13 0 2 16,13 0-9-16,-13 0 9 0,4 0-11 16,18 0 2-16,-13 0 0 15,22 0-2-15,1 0 11 16,8 0-9-16,24 0 0 16,-14-6 0-16,-1 2 0 15,15 4 0-15,-23 0 0 16,9 0-3-16,-10 0 8 15,10 0-5-15,0-2 0 16,4-7 5-16,-4-2-7 16,0-1 2-16,-10-1 0 15,1 5-3-15,-18 5 9 16,-10 1-6-16,-5 2 0 16,-13 0 2-16,-4 0-12 0,-1 0 10 15,5 0 0-15,-5 0-2 16,23 0 12-16,-4 0-10 15,-5 0 0-15,5 0 0 16,4 0-2-16,-23 0 2 16,14 0 0-16,-23 0-1 15,0 0 8-15,10 0-7 16,-19 0 0-16,9-6 2 16,5 2 2-16,-5-1 1 15,-9-7-5-15,9-3 21 16,0 1-17-16,-9-3 11 15,9-1-4-15,0-8-2 0,5-6-2 16,-14-6-7-16,0-3 0 16,0-3 6-16,0 0 8 15,-14 1-11-15,-13-4 11 16,-5-3-11-16,14-2 21 16,-1-4-20-16,19-5 6 15,-9-6 20-15,9 3-23 16,0-3 6-16,0 2-4 15,0-1 2-15,0-4-5 16,0-1-2-16,0 2-4 0,0-1 3 16,0-3 10-1,0 3-10-15,0 0-3 0,0-1 6 16,0 1-7-16,0-2 1 16,0-7 0-16,0-8-4 15,0-3 12-15,-9-7-8 16,-14 3 0-16,5 1 9 15,9 7-11-15,-14 3 2 16,23 1 0-16,0 3-3 16,0 1 8-16,0-4-5 15,0-2 0-15,0-1 7 16,13 2-11-16,-3 8 4 16,-1 5 0-16,0 9-8 15,0 3 14-15,-9 3-6 16,0 2 0-16,0 3 8 0,0-5-15 15,0-6 7 1,0 2 0-16,0-5-7 0,0 0 12 16,0 5-5-16,0-1 0 15,0-2 9-15,0 1-15 16,0 3 6-16,0 2 0 16,0 2-14-16,0 0 21 15,0 5-7-15,-9 2 0 16,0 12 7-16,0 9-18 15,9 8 11-15,-10 7 0 16,-3 2-13-16,-6 3 2 16,10 0 11-16,-9 0 0 0,-23-2-2 15,-10-1-4 1,-26-3 6-16,-10 2 0 0,-23 5-15 16,0 5 15-16,-9 0-6 15,-9 5-18-15,-10 43-107 16,-31 22-65-16,-37 29-125 15</inkml:trace>
  <inkml:trace contextRef="#ctx0" brushRef="#br0" timeOffset="110479">5504 4554 587 0,'0'0'137'15,"0"0"-15"-15,0 0-26 16,0 0 12-16,0 0-55 16,0 0-38-16,-274-103 19 15,173 103-30-15,-18 0 8 16,-9 0 25-16,0 0-34 16,0 13 20-16,-19-2-14 15,-4 0-3-15,-5 4 2 0,-13 0-8 16,32 2 0-1,27-2-2-15,32-6 9 0,51 3-7 16,4-3 0-16,14-1-5 16,9 2-6-16,0 3 9 15,-10 5 2-15,1 6-5 16,0-2 12-16,0 13-7 16,-5 1 0-16,-4 8 2 15,18 2-4-15,0 1 2 16,0 5 0-16,0-2 0 15,0 2 10-15,0 1-2 16,0-4-3-16,0 1 1 0,0 0 1 16,0 2-6-1,0 4-1-15,0 5 22 16,0 2-20-16,-18 1 19 0,8 1-4 16,-12-4-13-16,3-8 14 15,1 3-18-15,9-7 0 16,-5 0 6-16,14 1 4 15,0 2-8-15,0 4 9 16,0 2-10-16,0 3 37 16,14 3-31-16,4 1 6 15,-9 1 13-15,10-1-25 16,-10-1 16-16,4 0-11 16,6-1-1-16,-1-3 17 15,5-1-22-15,-5-5 0 16,-9-1 8-16,10 0-1 0,-6-1-7 15,6 3 0 1,-19-2 4-16,0 8 0 0,0-1-4 16,0 3 0-16,0-2-1 15,0-3 8-15,0 1-7 16,0-2 0-16,-9 0 6 16,-1-5-3-16,10-5-3 15,0-3 0-15,0-1-3 16,0 1 10-16,0 2-7 15,0 7 0-15,0-1 4 16,0 1-6-16,0-3 2 16,0-4 0-16,0-2-2 15,0-1 2-15,0 4 0 16,0 0 0-16,0 0 9 0,0 0-11 16,0-1 2-16,0-8 0 15,0-3-2-15,0-6 6 16,0-5-4-16,0-1 0 15,0 0 0-15,0 1-1 16,10-1 2-16,-1 0-1 16,-9 1 2-16,0-4-2 15,9-5 0-15,-9-1-2 16,0-2 8-16,0-6-6 16,0-3 0-16,9 0 1 15,-9-3-3-15,0 2 2 16,0 2 0-16,0-2 0 15,0 1 8-15,9 0-9 0,-9 0 1 16,9 0 0-16,5 0-2 16,-5 2 2-16,10-1 0 15,13-2 6-15,4-2-1 16,15 0-2-16,-1 0-3 16,9 0 0-16,1 0 2 15,-1 0 3-15,-4 0-5 16,-4 0 0-16,-1 0 7 15,-9-2-7-15,5-2 0 16,14-1 0-16,8-7 0 16,33-5 0-16,0-1 0 15,-5 1 1-15,-5 5 6 0,-22 3-7 16,-32 6 0-16,-15 3 2 16,-12 0-5-16,-10 0 3 15,0 0 0-15,9 0 2 16,0 0 7-16,0 0-8 15,9 0-1-15,5 0 0 16,5 0 2-16,-5 0-2 16,4 0 0-16,1 0 2 15,4 0 4-15,-23 0-4 16,9 0-2-16,-4 0 1 16,4 0-1-16,-9 0 1 15,-9 0-1-15,9 0 19 16,1 0-12-16,-10-8 26 0,13-4-16 15,-4-2-17 1,1-7 25-16,-1-2-23 0,0-10 1 16,9-2-3-16,5-6 11 15,-14-5-11-15,10-11 0 16,13 0 5-16,-14-13-12 16,9-8 10-16,-4-13-3 15,-4-5 0-15,-1-3 12 16,-4-1-12-16,-14 1 0 15,0-4 4-15,0-13 9 16,-32-9-13-16,-19 0 0 16,5 5-3-16,-4 15 14 0,9 20-11 15,13 13 0-15,6-1 7 16,3 10-7-16,10-8 0 16,0-2 0-16,0 3 0 15,9-3 10-15,-14-3-10 16,14-3 0-16,0-5 5 15,-9-1-7-15,9 0 2 16,-9 3 0-16,9 1 0 16,-9 5 10-16,-1 6-10 15,1 4 0-15,-4 3 2 16,3-1-10-16,10 3 8 16,-9 0 0-16,0 0-4 15,0 6 13-15,0 8-9 16,9 6 0-16,-9 9 3 15,9 3-4-15,0-1 1 0,0 4 0 16,0 3-9-16,0-3 17 16,0 6-8-16,9 2 0 15,-9-1 7-15,9 6-19 16,-9-2 12-16,0 4 0 16,9-4-3-16,-9 3 12 15,0-5-9-15,0-4 0 16,0-2 3-16,0-10-9 15,0 5 6-15,0-2 0 16,0-1-4-16,0 4 13 0,0-2-9 16,0 0 0-1,-9 2 1-15,9 4-5 0,0 6 4 16,-9 5 0 0,9 2-5-16,-9 5 4 0,9-1 1 15,-14 1 0-15,5-4-3 16,0 3-13-16,-33 4 9 15,-26 2-52-15,-38 20-44 16,-54 44-113-16,-55 21-195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1:02.93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44 388 494 0,'0'0'439'0,"0"0"-317"16,0 0-11-16,0 0-23 15,0 0 2-15,0 0-61 16,0 0-20-16,-41 14-1 16,41 36-4-16,0 11 17 15,0 7-5-15,0-1-15 16,0 3 23-16,0-12-23 16,0-5 3-16,0-15 1 15,0-16 1-15,0-3-4 0,0-14-2 16,0-5 0-16,0 0 12 15,0 0-8-15,0-20 70 16,0-24-10-16,0-20-62 16,0-9 18-16,0-26-18 15,0-3 4-15,0-9 4 16,0 14-10-16,0 19 0 16,0 22-3-16,0 30 14 15,0 16-13-15,0 10 2 16,0 0-14-16,0 19 13 15,0 28-8-15,9 17 9 16,23 9-3-16,14-1 11 16,4 4-8-16,19 3 0 0,-1-9 5 15,6 3-8-15,-6-21 3 16,-8-11 0-16,-14-15-2 16,-14-14 3-16,-14-12-2 15,0 0 1-15,5 0 0 16,-4-26 6-16,-10-21-6 15,-9-23 1-15,0-8 5 16,0-19 0-16,0-2-5 16,-9-6-1-16,-10 9 4 15,10 10-7-15,-5 23 3 16,5 22 0-16,9 21-2 16,0 11 6-16,0 9-6 15,0 0 2-15,0 12-18 16,0 26 14-16,0 6-26 0,23 5-71 15,-5 3-8-15,1 4-24 16,13 2-8-16,-5 1-14 16,5-7-90-16,5-7-234 15</inkml:trace>
  <inkml:trace contextRef="#ctx0" brushRef="#br0" timeOffset="400">1138 610 573 0,'0'0'196'16,"0"0"-67"-16,0 0 1 0,0 0-22 15,0 0-41-15,0 0 0 16,-197-72-38-16,179 72-10 16,4 5-16-16,5 27 6 15,9 3-9-15,0 12 0 16,0 2 2-16,9-8-5 15,42 3 3-15,8-18 0 16,1-6-4-16,8-8 11 16,1-12-7-16,-10 0 2 15,-8-14 2-15,-24-16 8 16,-4-2-11-16,-14-9 39 16,-9-5 8-16,0-4-20 15,-18 3 12-15,-23 3-26 0,-10 10-11 16,-8 10 9-16,9 16-12 15,4 8 0-15,5 0-6 16,-1 11-5-16,33 29-14 16,9 14-112-16,9 4-107 15,74 6-45-15,4-14-382 16</inkml:trace>
  <inkml:trace contextRef="#ctx0" brushRef="#br0" timeOffset="570">1811 867 581 0,'0'0'244'16,"0"0"-84"-16,0 0-13 16,0 0-28-16,0 0-34 0,0 0-15 15,-82-141-38-15,72 139-5 16,1-2-14-16,9 4-9 16,0 0-8-16,0 10-7 15,0 24-59-15,28-2-178 16,54-11-194-16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1:07.0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180 325 665 0,'0'0'151'0,"0"0"-42"16,0 0 6-16,0 0-48 16,0 0-31-16,0 0 23 15,-82-60-13-15,82 60-1 16,0-2 21-16,0-1-38 16,32-5 9-16,37-1-21 15,18 0-7-15,13-3 9 16,29 4-17-16,-10-4 17 15,9-2 15-15,-9 2-28 0,-23 6 14 16,-18-6-13 0,-28 4 0-16,-9-4 12 0,-22-3-10 15,-19-2 11-15,0-4 22 16,0-5-37-16,-51 0 8 16,-27 7-12-16,1 8 8 15,-15 9-11-15,23 2 3 16,24 0 0-16,13 0-4 15,32 0 3-15,0 0 1 16,0 0 0-16,0 0-10 16,9 0 1-16,41 12 9 15,19 2 0-15,-1-6-1 16,15 4 5-16,-28 0-4 0,18 6 0 16,-18 0 4-1,4 4-6-15,1 5 2 0,-10-1 0 16,-9 0-7-16,-22 6 15 15,-19 0-8-15,-9 0 0 16,-69 6 0-16,-32 3-3 16,-27-1-133-16,18 5-201 15,0-5-796-15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1:04.3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345 730 736 0,'0'0'207'0,"0"0"-50"16,0 0-18-16,-59-152-21 16,22 129-35-16,-4 11-35 15,0 3-25-15,13 9 5 16,-4 0-27-16,5 0 10 16,9 9-11-16,-5 23 3 15,4 5-5-15,10 8 2 16,0 4 0-16,9-5-3 15,0 0 7-15,28-12-4 0,13-9 0 16,-5-9 7 0,15-4-17-16,-10-10 10 0,-4 0 0 15,4 0 3-15,-23-27 5 16,5-7-8-16,-14-10 5 16,-9-3 1-16,0-3-1 15,0 4-4-15,-41 2-1 16,-9 15 8-16,-5 5-6 15,-5 18-2-15,19 6 0 16,0 0 10-16,32 6-18 16,-1 29 8-16,10 12 0 15,19 9-3-15,40-1 3 16,24-8 0-16,4-13 0 0,0-10 6 16,4-21-12-1,-4-3 6-15,-27-6 0 0,-1-29 9 16,-9-12-5-16,-13-5-4 15,-5-10 6-15,-23-4-1 16,0-7 15-16,-9 3 3 16,0 11-3-1,0 13 17-15,-18 14-26 0,18 11 11 16,-9 12 1-16,9 9-21 16,-9 0 6-16,-5 24-8 15,5 37 0-15,0 23-8 16,9 24 9-16,0 18-1 15,0 22 3-15,0 31 6 16,0 16-9-16,0 3 0 0,0-3-10 16,0-27 9-1,9-58-24-15,32-38 9 0,0-39-31 16,5-22 32-16,14-11 15 16,-1 0 2-16,-9-32 0 15,10-8 5-15,-10-10-4 16,-13-8-3-16,-5-9 8 15,-23-11-3-15,-9-5 2 16,-18-4-7-16,-42-1 4 16,-8 9-7-16,-15 7 3 15,5 19-18-15,28 21-21 16,23 20-61-16,17 6-77 16,10 6-117-16,10 0-230 0</inkml:trace>
  <inkml:trace contextRef="#ctx0" brushRef="#br0" timeOffset="169">1334 919 709 0,'0'0'206'0,"0"0"-57"16,0 0 19-16,0 0-60 16,0 0-66-16,0 0-24 15,37-79-18-15,-37 79-67 16,23 23-133-16,-14 1-291 15</inkml:trace>
  <inkml:trace contextRef="#ctx0" brushRef="#br0" timeOffset="642">1943 321 551 0,'0'0'198'0,"0"0"-35"0,0 0-16 15,0-189-54-15,-18 148 7 16,-10 6 1-16,-13 8-40 16,0 11 14-16,-28 10-51 15,-9 6 1-15,0 0 3 0,19 14-25 16,-1 12 15-16,28 6-10 15,5 9-2-15,18 5-2 16,9 13-4-16,0 4 0 16,18 8-4-16,51-4 17 15,9 3-13-15,22 0 0 16,1-9 2-16,-14-3-5 16,14-2 3-16,-33-3 0 15,-8-9-3-15,-14-4 8 16,-14-5-5-16,-23-9 0 15,-9-3 3-15,0-2-4 16,-9-3 1-16,-42-3 0 0,-17-1-1 16,-10-9 1-16,9-1-7 15,0-4-21-15,28 0-50 16,23 0-24-16,18-15-16 16,0-19 28-16,59-25 3 15,38-20-108-15,12-3-170 16</inkml:trace>
  <inkml:trace contextRef="#ctx0" brushRef="#br0" timeOffset="2068">2369 400 280 0,'0'0'231'0,"0"0"-54"15,0 0 17-15,41-177-55 16,-41 144-23-16,-9 4-25 16,-14 14-4-16,14 9 8 15,9 4-34-15,-10 2-23 0,10 2-38 16,0 36 14-16,0 21-14 15,0 13 4-15,0 16 0 16,0 5 5-16,0 4-7 16,19-4 1-16,13-11-3 15,-23-12 5-15,9-15-5 16,14-17 0-16,-13-14 2 16,-1-11-9-16,5-13-13 15,-14 0-7-15,9-13 26 16,-9-23 2-16,-9-10 4 15,0-1-5-15,0-8 0 0,-50 1-3 16,-5 12 3 0,-4 6 0-16,-15 13-2 0,19 14 6 15,-18 7-8-15,37 2 4 16,4 0-7-16,22 2 5 16,10 18-9-16,0 4 11 15,42-6-4-15,26-4 8 16,19-6-4-16,32-8 0 15,-9 0-2-15,9 0-5 16,-32-8 11-16,-18-15-4 16,-10 2 11-16,-27 0-9 15,-13 2 25-15,-10-5 8 16,-9-2-17-16,0 4 19 16,0 3-24-16,-19 7-1 15,-13 10 7-15,14 2-12 0,0 0-6 16,-5 40-1-1,14 19 0-15,9 5-8 0,9 0 8 16,41-3 0-16,19-11-3 16,0-15 5-16,13-18-2 15,-4-17 0-15,0 0 2 16,13-20-2-16,-22-15 2 16,0 0-2-16,-33-9 21 15,-4 6-21-15,-23 9 34 16,-9 3 1-16,0 6-19 0,0 10 23 15,0 9-38 1,0 1 2-16,0 0-3 0,0 17 1 16,0 29-1-16,0 10 0 15,-9 7 5-15,9 8-10 16,0 7 5-16,0 19 0 16,9 7 1-16,33 11 4 15,-6-11-5-15,14-10 0 16,1-24 6-16,-15-26-10 15,-13-24 4-15,-4-14 0 16,-19-6-1-16,0-24 9 16,0-43 9-16,0-37-9 15,-9-22 3-15,-33-11-5 16,15-1-6-16,-5 2 0 16,13 2 4-16,10 2 3 15,9 3-7-15,0 22 0 0,0 23 2 16,0 25-4-16,0 28 2 15,0 24 0-15,19 7-7 16,13 0-7-16,13 35 14 16,15 21 0-16,-1 10-16 15,-8 7 15-15,-24 0-13 16,5-3-8-16,-23-2 22 16,-9-10-27-16,0 0 23 15,-9-9-15-15,-23-7 9 16,-13-7 3-16,3-12-13 15,1-6 2-15,14-11 17 0,18-3-4 16,9-3 5 0,0 0 0-16,0 0 1 0,0 0-7 15,9-11-4-15,32-22 10 16,5 1-8-16,13-8 9 16,1-4-1-16,-1-3 0 15,10-2 9-15,-10 3-12 16,1-11 3-16,-10 5 0 15,-22 5 6-15,4 3-1 16,-23 7 3-16,-9 5 9 16,0 2-14-16,0 16 21 15,-18-1-24-15,-5 15 0 16,4 0-5-16,1 0 5 0,9 15-1 16,9 14-1-1,0 4 4-15,0 7-6 0,9 3 4 16,28 7 0-16,4-3-3 15,0 3 7-15,5 5-4 16,4 0 0-16,-9-2 7 16,-13-7-14-16,-19-2 7 15,14-12 0-15,-23-5-4 16,0-2 7-16,0-10-3 16,-32 0 0-16,-28-10 3 15,-8-5-7-15,-10 0 4 16,9 0-6-16,1-5-1 15,26-10-18-15,15 8-13 16,27-6-16-16,0-5-122 0,27-2-167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1:28.62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1091 964 0,'0'0'166'0,"0"0"-15"16,0 0-8-16,0 0-61 15,0 0-20-15,0 0-44 16,-9 0-15-16,9 32-1 16,9 14 3-16,10 13-5 15,13 5 2-15,4-2 3 16,-4-2-2-16,5-7-3 16,4-9 0-16,0-18 2 15,-13-12-1-15,-19-8-1 0,14 0 0 16,-23-6 10-1,0 0 0-15,9-20 17 0,-9-30 28 16,9-23-31-16,-9-29-14 16,0-15 4-16,0-14-10 15,-9-6 4 1,-23 0-2-16,14-6-6 0,-10 0 0 16,14 9-2-16,5 21 4 15,9 30-2-15,0 31 0 16,0 31 9-16,0 10-13 15,0 9 4-15,0 2-2 16,0 0-6-16,32 0 1 16,55-6 7-16,51-6-4 15,31 0-3-15,28 0 6 16,22-6-21-16,-22 7-33 0,-23-9-6 16,-46 8-52-16,-54 12-48 15,-47 0-64-15,-27 12-95 16</inkml:trace>
  <inkml:trace contextRef="#ctx0" brushRef="#br0" timeOffset="592">1026 1125 616 0,'0'0'180'0,"0"0"-46"15,0 0 16-15,0 0-28 16,0 0-32-16,0 0-32 16,-37-98 0-16,37 74-1 15,0-2-38-15,0 0 11 16,18 0-24-16,1 8-5 15,13 0 7-15,-5 11-8 16,14 7-3-16,-4 0-3 16,13 18-8-16,-9 27 14 15,-4 16-2-15,-5 15-5 0,-23 3-1 16,0-1 2 0,-9-13 6-16,0-21 0 0,0-18-21 15,0-18 17-15,0-8-6 16,0 0 10-16,0 0 15 15,0-6 1-15,0-19 2 16,0-14 2-16,0-7-13 16,0-19 11-16,19-1-15 15,22-13 4-15,9 6-2 16,-9 15-5-16,5 22 0 16,-14 16-5-16,5 17 2 15,-5 3 1-15,18 6-2 16,-4 38-4-16,-5 13 1 15,0 14 4-15,-22-1-8 0,8 3 9 16,-13-8-31-16,4-13 13 16,1-12 15-16,13-10-13 15,-14-10-81-15,23-14-149 16,-4-6-115-16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53:52.3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context xml:id="ctx1">
      <inkml:inkSource xml:id="inkSrc59">
        <inkml:traceFormat>
          <inkml:channel name="X" type="integer" max="584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9.9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1" timeString="2022-04-04T13:01:36.411"/>
    </inkml:context>
  </inkml:definitions>
  <inkml:trace contextRef="#ctx0" brushRef="#br0">12332 352 847 0,'0'0'174'0,"0"0"-25"0,0 0-5 16,0 0-16-16,0 0-22 15,0 0-56-15,-28-70-6 16,28 70-21-16,0 0-12 16,0 18-2-16,0 29-7 15,9 15 7-15,10 7 3 16,4 10-10-16,-14 2 7 15,9 1-9-15,-9-6 6 16,5-3-5-16,-5-15-1 16,-9-11 0-16,9-18-1 15,-9-12 5-15,0-7-6 0,0-8 2 16,0-2-1-16,0 0-5 16,0-20 5-16,-9-16 1 15,-23-7 1-15,5-1-1 16,-24-2 0-16,10 5 0 15,4 6 3-15,5 12-9 16,5 8 6-16,4 6 0 16,14 3-1-16,0 4-10 15,9 2 6-15,0 0-9 16,0 0-15-16,9 21 23 16,32 1-1-16,0-1 6 15,28-7-2-15,0-6-4 16,8-4 7-16,-8-4 1 15,0 0 3-15,-10 0-3 16,-27 0 0-16,-13 0-1 0,-10-6 2 16,-9 3 1-16,0-6 6 15,0 4-5-15,0-1 4 16,0 3 8-16,0 0-15 16,0 3 3-16,0 0-4 15,0 0-13-15,0 26 9 16,27 12-4-16,5-3 16 15,19 0-8-15,-1-9 0 16,-4-2 0-16,4-7 3 16,-9-5 0-16,5-6-6 15,-5-6 3-15,0 0 0 16,-22 0 13-16,-1-24-10 0,-9-8 8 16,-9-5 22-16,0-7-24 15,-36 1 10-15,-15-2-9 16,-27 4-8-16,1 3-1 15,8 16-1-15,28 9-2 16,9 8-6-16,13 5-4 16,19 10-20-16,0 38-26 15,10 7-88-15,49-2-172 16,19-12-300-16</inkml:trace>
  <inkml:trace contextRef="#ctx0" brushRef="#br0" timeOffset="102553">3836 13992 669 0,'0'0'356'0,"0"0"-212"15,0 0 2-15,0 0-30 16,0 0-13-16,0 0-49 16,0 0 1-16,-9-33 6 15,9 28-41-15,9-7 12 0,-9-6-17 16,23 1-9 0,-14-1-1-16,0-5-5 0,10 2 0 15,13 7-1-15,-23 2 5 16,9 7-4-16,5 5 0 15,-5 0-4-15,10 0-2 16,-5 17 3-16,-5 9 3 16,-9 6-1-16,0 3-1 15,-9 0 2-15,0-9 0 16,0-2 3-16,0-7-2 16,0-11-1-16,0-3 0 15,0 1 0-15,0-4 9 16,0 0-9-16,0 0 0 15,9 0 1-15,-9 0 5 16,0-7-5-16,14-14-1 0,-5-5 1 16,10-11 8-16,-1-4-9 15,14-3 0-15,-5 12 1 16,5 6-5-16,-13 5 4 16,-10 16 0-16,0 5-6 15,-9 0 0-15,23 0 5 16,-5 2 1-16,10 22 0 15,-5 4-7-15,-5 8 7 16,0-1 0-16,-4 3-7 16,-14-6 2-16,0 0 4 15,0-6-1-15,0-8-11 16,0-3 9-16,0-4-20 0,0 4-24 16,0-7-27-16,0 5-129 15,0-2-95-15,9-5-337 16</inkml:trace>
  <inkml:trace contextRef="#ctx0" brushRef="#br0" timeOffset="104198">8606 13598 985 0,'0'0'178'0,"0"0"-23"0,0 0-19 16,0 0-40-1,0 0-55-15,0 0 6 0,68-120-9 16,-49 103-21-16,8-10 15 16,-4 1-13-16,-5 9-5 15,-8 2 3-15,-1 9-13 16,-9 6 12-16,0 0 0 16,0 0-13-16,0 0 11 15,0 0-14-15,0 0 0 16,0 21-5-16,0 11 11 15,0 11-6-15,0 4 0 16,13 5 5-16,-3 7-5 16,-10 4 0-16,0-1 1 15,0 0-3-15,0-7 5 16,0-5-3-16,0-12 0 0,0-10 4 16,0-10-7-16,-23-7 3 15,14-2-3-15,-1-3-4 16,-17-6 14-1,-5 6-3-15,4-6-2 0,5 0 6 16,14 0-3-16,9 0-5 16,0 0 0-16,0 0-3 15,0 0 4-15,0 0-1 16,0 0 0-16,0 0-2 16,9 0-2-16,42 0-2 15,18 0 6-15,31-21 7 16,-4-2-7-16,5 9-3 15,-23-1-18-15,-28 10-135 0,-9 5-265 16</inkml:trace>
  <inkml:trace contextRef="#ctx0" brushRef="#br0" timeOffset="103275">6926 13696 675 0,'0'0'323'0,"0"0"-171"0,0 0-7 16,0 0-6-16,0 0-56 16,0 0-12-1,0-20-23-15,9 20-23 0,23 0 2 16,5 0-13-16,4 20 20 16,9 4-4-16,-13 2-29 15,4 1 13-15,0 7-14 16,-13 8 5-16,4 4-10 15,-5 7 5-15,-18-1 0 16,10-8 0-16,-6-4-3 16,-3-12-10-16,-10-21-52 15,9-3-56-15,-9-4-35 16,0 0-24-16,0 0 26 16,0-6-79-16,0-15-196 15</inkml:trace>
  <inkml:trace contextRef="#ctx0" brushRef="#br0" timeOffset="103544">7319 13773 522 0,'0'0'222'0,"0"0"-89"16,0 0 14-16,0 0-4 16,0 0-24-16,0 0-25 15,0-71-24-15,0 71-33 16,0 0 19-16,0 0-40 0,0 0-2 15,0 0-5 1,0 4-9-16,-9 24 0 0,-18 11 7 16,-14 13-2-16,-10-2 11 15,6 2-16-15,3 3 0 16,-8-5-1 0,0-6 4-16,13-3-6 0,5-3-24 15,14-3-87-15,18-6-63 16,0-9-183-16</inkml:trace>
  <inkml:trace contextRef="#ctx0" brushRef="#br0" timeOffset="-1540">9402 125 687 0,'0'0'225'0,"0"0"-48"16,0 0-33-16,0 0-19 15,0 0-34-15,0 0-30 16,0 0-2-16,128-90-26 15,-128 84 3-15,-27 3 8 16,-23 0-34-16,-19 3 0 16,-23 0-10-16,24 3 0 15,-1 23-3-15,10 4 3 16,22 2 0-16,5 4 2 16,4 6-1-16,19-3-1 15,-5-2 0-15,14 1 5 16,0 3-10-16,0 0 5 15,14 5 0-15,14 2 2 0,4 3 4 16,4 5-6-16,-4-1 4 16,-4 8-4-16,-10-3 13 15,-4 4-10-15,-5 2 1 16,-9 5 7-16,0-3-8 16,0-10 6-16,0-12-9 15,0-10 2-15,0-10-4 16,0-7 2-16,0-7 0 15,0-3 0-15,0 0 3 16,9-3-3-16,10 0 0 16,3-2 0-16,6 4-1 15,13-6 4-15,5 1-2 16,13-3 7-16,1 0-7 0,-1 0 0 16,-8 0-1-16,-24 0 5 15,-4 0-9-15,-23 0 4 16,0 0-44-16,0 0-49 15,0 0-103-15,0 0-112 16,9 0-129-16</inkml:trace>
  <inkml:trace contextRef="#ctx0" brushRef="#br0" timeOffset="-900">10743 682 600 0,'0'0'216'0,"0"0"-72"0,0 0-15 16,0 0-2-16,0 0-36 16,0 0-13-16,-119-119-25 15,119 101-17-15,0 6 1 16,14 1-29-16,14-1-3 15,13 9-3-15,5 3 2 16,13 0-4-16,1 0 0 16,-1 30 0-16,-9 13-4 15,-8 13 1-15,-33 8 3 16,-9 9-4-16,0 3 8 16,-41 2-4-1,-28-5 1-15,-18-9 2 0,5-11-1 16,-5-18-2-16,18-18 0 0,19-8 0 15,13-9 3-15,5 0 5 16,14-2-1-16,8-22-7 16,10 1 10-16,0-3-10 15,0-2 2-15,0 10 10 16,28 2-9-16,13 5 0 16,9 11-3-16,-4 0 2 15,14 0-3-15,8 8 1 16,-8 16 0-16,9 2-2 15,-10-3 4-15,1 1-6 16,-19-4 3-16,-5 1-97 16,-4-4-167-16,-13-3-223 0</inkml:trace>
  <inkml:trace contextRef="#ctx0" brushRef="#br0" timeOffset="81054">3159 3637 1016 0,'0'0'157'0,"0"0"-13"15,0 0-9-15,0 0-63 16,0 0-39-16,0 0-1 0,0 0-29 16,77-59 14-16,-40 53-4 15,13 4-10-15,-8 2 8 16,-6 0-10-16,-13 0 2 15,5 12-6-15,-6 11 7 16,-12 9-4-16,-10 9 0 16,0 8 2-16,-32 7-1 15,-37 5-1-15,0 3 0 16,-9 0 2 0,10-14 1-16,17-18-3 0,19-11 0 15,23-20 7-15,9-1-6 16,0 0 2-16,0 0 21 15,0 0 25-15,0 0-31 16,0 0-5-16,23 0-13 0,23 0 12 16,13 0-6-16,10 0-6 15,4 0 4-15,-4 0-5 16,9 0 2-16,-10 0-1 16,1 0 0-16,0 0-14 15,-10 0-40-15,-8 0-78 16,-33 0-185-16,-9 0-165 15</inkml:trace>
  <inkml:trace contextRef="#ctx0" brushRef="#br0" timeOffset="82365">6079 3765 718 0,'0'0'217'0,"0"0"-92"0,0 0 36 16,0 0-8-16,0 0-58 15,0 0-17-15,0 0-6 16,-23-23-32-16,23 15-4 15,0-1-2-15,0-3-31 16,0 0 25-16,0-2-26 16,0-4-2-16,0 4 5 15,0 2-1-15,14 2-1 16,4 2-3-16,-9 5 3 16,0-3-6-16,1 5 3 15,12-3 0-15,-3 4-5 16,-1 0 5-16,5 0 0 15,-5 0-2-15,10 5 4 16,4 22-6-16,-5 2 4 0,-4 8 0 16,-14 5-5-1,-9-7 5-15,0-3 0 0,0-12 0 16,0-2 6-16,0-12-9 16,0-4 3-16,0-2 0 15,9 0 5-15,-9 0 0 16,10 0-2-16,-10-12 0 15,9-16 5-15,0-4-10 16,14-7 2-16,-5-1 0 16,10 5-3-16,4 3 7 15,9 11-4-15,-23 11 0 16,-9 6-2-16,19 4-3 0,-5 0 5 16,4 0-2-16,14 11-5 15,-13 18 7-15,4 0 0 16,-5 4-1-16,-4-1-18 15,-14 0 0-15,0 0-64 16,-9-3-109-16,0 1-104 16,0-2-183-16</inkml:trace>
  <inkml:trace contextRef="#ctx0" brushRef="#br0" timeOffset="82617">6267 4089 852 0,'0'0'149'0,"0"0"-31"0,0 0 59 15,0 0-62-15,0 0-36 16,0 0-24-16,18 0-18 16,32-3 14-16,10-8-26 15,18 5-3-15,-10-5-10 16,33-2-6-16,-23 1-6 15,9 4 0-15,-19 5-20 16,-17 3-66-16,-19 0-156 16,-32 0-133-16,0 5-600 15</inkml:trace>
  <inkml:trace contextRef="#ctx0" brushRef="#br0" timeOffset="82977">6454 4255 324 0,'0'0'468'0,"0"0"-350"0,0 0 43 15,0 0 11-15,0 0-54 16,0 0-50-16,0 3-4 16,28-3-29-16,22 0 5 15,1 0 3-15,-6 0-36 16,-4 9 12-16,1 5-18 15,-15 7 3-15,-9 2-1 16,-4 6-3-16,-5 10 0 0,-9 1-3 16,0 4 12-16,0 3-9 15,-41-4 1-15,0 1 1 16,-5-9 10-16,5-8-10 16,23-10 1-16,9-12-2 15,9 1 7-15,0-6-8 16,18 0 4-16,41 0 0 15,51-17 12-15,64-30-16 16,37-5-2-16,4 5-56 16,-55 24-291-16,-82 23-751 15</inkml:trace>
  <inkml:trace contextRef="#ctx0" brushRef="#br0" timeOffset="81415">4330 3701 893 0,'0'0'297'0,"0"0"-120"15,0 0-5-15,0 0-86 16,0 0-26-16,0 0-12 16,-27-32-41-16,27 32 10 15,37 0-17-15,4 6 3 16,9 20 10-16,10 7-11 15,8 4-2-15,1 4 9 16,-10-1-2-16,-8-2-7 0,-5-2 0 16,-5-7-8-16,-14-6 6 15,5-11-67-15,-23-3-67 16,1-7-72-16,-10-2-138 16,0 0-301-16</inkml:trace>
  <inkml:trace contextRef="#ctx0" brushRef="#br0" timeOffset="81620">4687 3607 856 0,'0'0'204'0,"0"0"-54"16,0 0-4-1,0 0-65-15,0 0-25 0,0 0-36 16,0 42 26-16,0 4 6 15,-9 4-37-15,-23 12 12 16,-9-5-20-16,4 5-1 16,5-3-12-16,14-5-67 15,18-4-222-15,0-6-628 16</inkml:trace>
  <inkml:trace contextRef="#ctx0" brushRef="#br0" timeOffset="92735">5891 8173 624 0,'0'0'281'15,"0"0"-127"-15,0 0-37 16,0 0 19-16,0 0-58 0,0 0-37 16,-68-30 9-16,68 30-46 15,9 13 3-15,27 12 33 16,15 7-12-16,17 2 1 16,15 8-15-16,4-1-8 15,-9 0 1-15,-1-3-7 16,-17-4 0-16,-1-1-4 15,-17-7-3-15,-1-9-113 16,-32-5-205-16,-9-9-192 16</inkml:trace>
  <inkml:trace contextRef="#ctx0" brushRef="#br0" timeOffset="92973">6372 8130 594 0,'0'0'353'16,"0"0"-203"-16,0 0 32 16,0 0-43-16,0 0-49 15,0 0-23-15,-28-19-43 16,19 19-1-16,-23 24-23 16,-4 14 5-16,-15 14 5 15,-8 7-10-15,-1 1 0 16,10 3-3-16,13-3-5 15,5-4-66-15,23-10-144 0,9-5-134 16,0-7-621 0</inkml:trace>
  <inkml:trace contextRef="#ctx0" brushRef="#br0" timeOffset="91649">3305 8350 814 0,'0'0'192'0,"0"0"-65"0,0 0 34 16,0 0-46-16,0 0-18 16,0 0-44-16,0 0-8 15,0-2 20-15,0 2-48 16,0 0 19-16,0 0-11 15,0 0-21-15,0 0 17 16,9 0-21-16,-9 0 0 16,9 0-4-16,1 0 8 15,12 20-4-15,6 0 0 16,4 3 5-16,5-2-6 0,-5 1 1 16,4-6 0-16,-13-5-3 15,5-1 11-15,-19-4-8 16,0-6 0-16,-9 0 5 15,0 0-9-15,0 0 4 16,0 0 0-16,0 0 3 16,0 0 8-16,0-4-8 15,0-17-2-15,0-2 6 16,0-5 9-16,-9-5-15 16,-10-2 0-16,10-2 6 15,0-7 5-15,0 1-12 16,-5 1 0-16,-4 3 7 15,9 5-10-15,0-1 3 0,9 3 0 16,-10 3-6 0,10 3 14-16,-13 2-8 0,13 4 0 15,0 2 6-15,0 1-15 16,0 5 9-16,0 0 0 16,13-2-9-16,15 2 10 15,13-2-1-15,5 2 0 16,13-1 4-16,10 8-17 15,4 3 13-15,-4 2-6 16,-10 0 3-16,1 0-26 16,-14 0-1-16,-5 15-30 15,-14 4-37-15,-13 11-31 0,-14 8-56 16,0 5-45 0,-14 5-52-16,-4-1-407 0</inkml:trace>
  <inkml:trace contextRef="#ctx0" brushRef="#br0" timeOffset="92212">4083 8263 426 0,'0'0'196'0,"0"0"-54"16,0 0-18-16,0 0 0 15,0 0-29-15,0 0-14 16,-59 3 15-16,59-3-34 15,0 0-19-15,0 0 10 16,0 0-17-16,0 0 14 0,0-6-8 16,23-14-41-1,-14-1 6-15,9 4-7 0,14 2 0 16,-14 7-6-16,10 2 11 16,4 6-5-16,-14 0 0 15,14 0 1-15,-13 1-10 16,-10 24 9-16,0 7 0 15,-9 0-3-15,0 0 13 16,0 0-10-16,0-6 0 16,0-5 2-16,0-4-3 0,0-11 1 15,0-6 0 1,0 0 4-16,0 0 0 0,0 0-4 16,0 0 16-16,0 0-13 15,0-15 29-15,9-14-32 16,14 0 0-16,4 0 0 15,5 0 7-15,-4 0-7 16,4-1 0-16,-14 13 3 16,1 1-7-16,-1 16 4 15,-4 0-13-15,4 0 12 16,0 31-5-16,5 6 6 16,-5 7-6-16,-8 0 12 15,-1-3-6-15,0-5 0 16,-9-8-13-16,9 2 11 15,14-8-71-15,-14 2-151 16,0-4-93-16,10-11-331 16</inkml:trace>
  <inkml:trace contextRef="#ctx0" brushRef="#br0" timeOffset="116449">2399 7031 403 0,'0'0'321'16,"0"0"-157"-16,0 0-26 15,0 0-12-15,0 0-34 16,0 0-27-16,0 0 18 15,-14-13-35-15,14 9 3 16,0 3 0-16,0 1-35 16,0-5 17-16,0 5-30 15,0 0-2-15,0 0 5 16,14 0-3-16,-5 6-3 0,18 20 0 16,15 4 8-16,-6-4-7 15,15-5-1-15,-1-1 0 16,-23-6-1-16,5-2 9 15,-22-3-8-15,-1-6 0 16,0 3 4-16,-9-6-12 16,0 0 8-16,0 0 0 15,0 0 6-15,0 0 6 16,0 0-8-16,0 0 23 16,0 0-6-16,0-4 12 15,0-15-28-15,0-2-4 16,0-2 13-16,-18-3-4 0,8-6-3 15,-8-11 2-15,4-8 0 16,-13-8-3-16,-14-5-6 16,22 5 0-16,-8-1-1 15,4 8 7 1,14 8-6-16,0 6 0 0,9 5 7 16,-9 5-2-16,9 4-5 15,0 1 0-15,0 9-5 16,0-1 7-16,0 4-2 15,0 1 0-15,0 8 6 16,0-2-15-16,0 2 9 16,18-4 0-16,23 0-12 15,-4-3 15-15,22 6-3 16,1 1 0-16,22-1 6 16,-13 3-12-16,9-3 6 0,-10 3-10 15,-17 0 9-15,-15 0-84 16,-13 11-87-16,-23 16-134 15,0 7-94-15</inkml:trace>
  <inkml:trace contextRef="#ctx0" brushRef="#br0" timeOffset="117364">2980 7014 191 0,'0'0'447'0,"0"0"-285"15,0 0-49-15,0 0 16 16,0 0-31-16,0 0-36 16,0-23 8-16,0 17-22 15,0 1-1-15,0-1 5 16,0-2-38-16,0 0 14 0,0 0-15 15,0 3-12-15,0-4 16 16,0-3-17-16,9 3 0 16,0 3-3-16,1 0 8 15,-1 6-6-15,-9 0 1 16,13 0-6-16,-3 0-2 16,8 4-1-16,-9 16 9 15,-9 3-4-15,0 7 7 16,0-2-3-16,0-1 0 15,0-6 2-15,0-7 0 16,0-5-2-16,0-3 0 16,0-6-4-16,0 0 9 15,0 0-5-15,0 0 0 16,0 0 5-16,0 0 8 16,9 0-12-16,0-3 7 0,5-17 3 15,-5-7-4-15,10-2-5 16,-1-3 1-16,5 0 0 15,-14 5 6-15,9 4-9 16,-9 12 0-16,-9 5 4 16,0 6-2-16,0 0-3 15,14 0 1-15,-14 0-20 16,18 14 14-16,-8 9 6 16,-1 5 0-16,0-6-4 15,14 1 9-15,-14 0-5 16,0-5 0-16,0 0 2 15,-9-6-12-15,0-4 9 0,0 1-30 16,0-3-43-16,0 5-130 16,0 1-103-16</inkml:trace>
  <inkml:trace contextRef="#ctx0" brushRef="#br0" timeOffset="126217">5644 6685 228 0,'0'0'425'0,"0"0"-324"16,0 0 47-16,0 0-17 15,0 0-35-15,0 0 0 16,-91-82-38-16,81 80-2 16,10 2 5-16,0 0-31 0,0 0-7 15,0 0-23-15,0 15 0 16,32 22 4-16,5 10-2 16,23 2 4-16,8 1 2 15,1-1-3-15,13-5-1 16,-4-3-4-1,-18-3 0-15,-1-9-6 0,-22-5-20 16,-5-8-111-16,-23-4-80 16,0-8-139-16</inkml:trace>
  <inkml:trace contextRef="#ctx0" brushRef="#br0" timeOffset="126464">5997 6571 466 0,'0'0'287'0,"0"0"-168"15,0 0-9-15,0 0 8 16,0 0-64-16,0 0-26 16,-10 12 0-16,-26 29-11 15,-24 14 11-15,10 10-19 16,-10 7-2-16,10 1-10 15,13-4 3-15,15-1-47 16,22-12-105-16,0-8-172 16</inkml:trace>
  <inkml:trace contextRef="#ctx0" brushRef="#br0" timeOffset="125605">3708 6860 147 0,'0'0'438'0,"0"0"-337"15,0 0-18-15,0 0-23 16,0 0-3-16,0 0-17 15,0 0-23-15,-9-9 11 16,18 9-26-16,32 0 17 16,9 0 33-16,-4 0-27 15,5 0 31-15,8 0-20 16,-9 0-25-16,1 0 14 16,-15 0-22-16,15 0-3 15,-10-3 7-15,-23 0-1 0,1 1-6 16,-19-2 0-16,0 4 4 15,0 0-11-15,0 0-45 16,-28 0-208-16,-22 0-638 16</inkml:trace>
  <inkml:trace contextRef="#ctx0" brushRef="#br0" timeOffset="93700">7805 8123 869 0,'0'0'233'15,"0"0"-66"-15,0 0-2 16,0 0-62-16,0 0-45 0,0 0-6 16,-9-24-44-1,9 24 0-15,0 0-8 0,18 18 9 16,14 12-5-16,4 2-4 16,-3-1 1-16,3 1 1 15,-4-6 0-15,-4-2-2 16,-5-6 0-16,-14-10 8 15,0-2-5-15,0-3-3 16,-9-3 0-16,0 0 10 16,0 0-9-16,0 0 33 15,0 0 10-15,0-21-39 16,0-7 11-16,0-8-9 0,0-4-4 16,-18-14 9-1,9-3-11-15,-14-13-1 0,-5-3 0 16,5-6 13-1,5 6-12-15,9 10-1 0,0 9 1 16,9 17-7-16,0 16 6 16,0 6 0-16,0 7 0 15,0 2-3-15,0 0 0 16,36 1 3-16,15-1 0 16,26 3-10-16,15 3 10 15,4 0 0-15,14 0-3 16,-9 0-10-16,-14 11-37 15,-28 16-87-15,-41 5-163 16,-18 2-146-16</inkml:trace>
  <inkml:trace contextRef="#ctx0" brushRef="#br0" timeOffset="94294">8555 8229 570 0,'0'0'302'0,"0"0"-124"16,0 0-40-16,0 0 0 0,0 0-23 15,0 0-48-15,-50-45 1 16,50 24-17-16,0 5-34 15,0-1 22-15,0-2-33 16,9 5 0-16,9 5-2 16,5 4 4-16,-4 5-8 15,-1 0 0-15,5 0 1 16,-5 5-9-16,10 21 8 16,-15 8 0-16,6 5-3 15,-10-1 7-15,0 3-4 16,0-9 0-16,-9-6 3 15,0-8-6-15,0-10 3 32,0-5 0-32,0-3-2 0,14 0 12 0,-14 0-10 15,0 0 7-15,9 0-7 0,-9-14 29 16,18-13-29-16,1-5 0 16,13-3 3-16,4-3 4 15,15 4-7-15,-10 2 0 16,-5 5 11-16,-13 12-18 15,-4 10 7-15,-10 5 0 16,14 0-7-16,-5 0-1 16,10 15 8-16,-6 13 0 15,6 8 3-15,-10 1-7 16,14 4 4-16,-13 3-7 16,-10-6 5-16,14 0-43 0,-23-6-39 15,0-6-96-15,0-8-212 16</inkml:trace>
  <inkml:trace contextRef="#ctx0" brushRef="#br0" timeOffset="133725">6010 9401 831 0,'0'0'159'0,"0"0"-18"16,0 0-2-16,0 0-33 15,0 0-9-15,0 0-45 16,0 0-30-16,0-18 14 16,0 18-31-16,9 0-4 0,28 6-2 15,32 26 6-15,22 9-4 16,-4 3-1-16,-4-1 3 16,-6 1-5-16,-8-3 2 15,-18-5 0-15,-6-3-3 16,-13-3 9-16,-13-6-8 15,-10-7 2-15,-9-6-61 16,0-7-90 0,0-4-104-16,-37 0-60 0</inkml:trace>
  <inkml:trace contextRef="#ctx0" brushRef="#br0" timeOffset="133979">6422 9330 582 0,'0'0'239'0,"0"0"-120"0,0 0-12 15,0 0 8-15,0 0-14 16,0 0-71-16,-9-5-5 16,-9 43-21-16,-23 14 5 15,-1 12 20-15,6-3-29 16,-5 1 5-16,22-4-2 15,10 1 5-15,9-4-16 16,0-3-67-16,9-8-203 0,42-14-400 16</inkml:trace>
  <inkml:trace contextRef="#ctx0" brushRef="#br0" timeOffset="135951">8404 9675 110 0,'0'0'816'0,"0"0"-677"16,0 0-27-16,0 0 21 16,0 0-20-16,0 0-38 15,-45-53-18-15,45 53-49 16,0 0 1-16,0 6-9 16,9 17-7-16,27 7 7 15,6 2 0-15,-1 2 1 16,-14-2 1-16,-9-5-2 0,5-1 0 15,-13-8 3-15,-1-4 0 16,9-5-2-16,-18-6-1 16,14-3 0-16,-14 0 6 15,0 0-5-15,0 0 13 16,0-6 28-16,0-26-18 16,0-9-8-16,0-5-1 15,0-7-9-15,-23-8 15 16,5-5-21-16,8-5 0 15,-13 4 2-15,14 3 6 16,9 14-8-16,0 12 0 16,0 11 3-16,0 10-8 0,0-1 5 15,0 1 0 1,23 0-1-16,14-4-7 0,13 3 4 16,10 7-6-16,8 8-46 15,1 3-42-15,0 6-44 16,-10 32-43-16,-8 8 8 15,-33 7-44-15,-9 2-74 16</inkml:trace>
  <inkml:trace contextRef="#ctx0" brushRef="#br0" timeOffset="136446">8862 9651 331 0,'0'0'216'15,"0"0"-110"-15,0 0 26 0,0 0 3 16,0 0-31-16,0 0-39 16,-41-14-14-16,41 2-17 15,0-3-4-15,18 4-20 16,5-1 7-16,-5 7-15 16,1 1 3-16,4 4-4 15,-5 0-1-15,0 0 0 16,0 4-1-16,-4 18-7 15,5 5 7-15,-19 2 1 16,9 9 0-16,-9-9-2 16,0 3 2-16,0-12 0 15,0-5-2-15,0-6 7 0,0-9-5 16,0 0 8 0,0 0 36-16,0 0 75 0,0-18-52 15,0-10-54-15,0-2 12 16,0-2-23-16,18 7 2 15,5-2 3-15,-14 3-5 16,9 9 3-16,-8 4-5 16,12 7 0-16,-12 4 0 15,17 0-14-15,-4 0 14 16,-5 19 0-16,1 4-3 16,3 3-5-16,-3 0 6 15,-1 0-14-15,0 0-10 16,14-2-117-16,-4-4-62 0,22-2-170 15</inkml:trace>
  <inkml:trace contextRef="#ctx0" brushRef="#br0" timeOffset="136661">9631 9622 744 0,'0'0'111'0,"0"0"5"16,0 0-20-16,0 0-31 16,0 0-31-16,0 0-32 15,78-29 4-15,-37 23-2 16,19 1 0-16,-15 1-8 0,15-2-6 16,9-2-137-16,-19-4-287 15</inkml:trace>
  <inkml:trace contextRef="#ctx0" brushRef="#br1" timeOffset="-30261">6688 824 685 0,'0'0'194'0,"0"0"-125"16,0 0 35-16,0 0 6 16,0 0-46-16,0 0-55 15,68-11 7-15,6 6-5 16,4-1 22-16,-10 0 19 15,10 0-9-15,-9 0-2 16,-1 1-12-16,-17-1-9 16,-1 0 12-16,-32 0-7 15,1 0-1-15,-6-3 5 0,-13-2-7 16,0-4 16-16,0-5-25 16,-13-4-10-16,-24 4 0 15,-4 0 0-15,4 2-1 16,5 3-1-16,5 4 1 15,4 5 1-15,14 0-3 16,-1 1 1-16,10 1-1 16,0 4 0-16,0 0-3 15,0 0 1-15,42 0-13 16,17 15 15-16,1 5 4 16,-5 4-1-16,4 2 0 15,1 6-3-15,-19 0 0 16,0-1 3-16,-14 2-1 0,-17-4 0 15,-10-5-2-15,0 0 1 16,-19-4-4-16,-58-4-48 16,-15 0-178-16,-13-2-270 15</inkml:trace>
  <inkml:trace contextRef="#ctx0" brushRef="#br1" timeOffset="-32819">105 644 822 0,'0'0'198'0,"0"0"-35"15,0 0-43-15,0 0-31 16,0 0-32-16,0 0-35 16,23-41-5-16,-14 41-7 15,-9 15-9-15,0 23 8 16,0 18 2-16,0 8 4 0,0 5-1 15,-9 11-8 1,0-2 4-16,-5-11-10 0,5-6 4 16,9-19 3-16,-9-13-7 15,9-15 0-15,0-11 0 16,0-3 2-16,0 0 4 16,0-8 22-16,0-30 12 15,-9-21-16-15,9-11-12 16,0-20-4-16,0-25 5 15,27-22-12-15,15-8 0 16,8-6 2-16,0 13-2 16,-13 28 4-16,-5 24-4 15,-14 40-1-15,-9 25 0 16,1 16-1-16,-10 5 0 0,32 40-8 16,-14 42-4-16,23 29 13 15,-23 18 0-15,15 4 2 16,-15 2-3-16,0-10 3 15,14-14-2-15,-23-18 0 16,10-14-4-16,-10-18 1 16,14-14-16-16,-14-17-23 15,-9-19 3-15,0-9 0 16,0-2 25-16,0 0 11 16,0-32-3-16,-23-11 4 15,-23-7 0-15,-22-2 2 16,-15 2-1-16,-4 9-1 15,-4 13-1-15,4 10-5 0,18 6 3 16,9 10-2 0,33-2 3-16,4 4 3 0,23 0-2 15,0 0-5-15,32 0 2 16,28 0 5-16,27 0-3 16,13-5 4-16,6-16 2 15,3-4-1-15,-8-5 0 16,-5 4-1-16,-27 5 7 15,-10 6-2-15,-26 8 2 16,-24 2 17-16,0 5-2 16,-9 0-6-16,0 0-2 15,9 16-12-15,0 33-2 0,0 23 20 16,5 14-11 0,-14 3 10-16,9 2-14 0,-9 3-2 15,0-7 5-15,0-5-6 16,0-4 2-16,0-13-4 15,0-13 3-15,0-20-1 16,9-14-2-16,-9-15 0 16,10-3 1-16,-10 0 0 15,0-15 13-15,0-31 0 16,0-28-14-16,0-16 8 16,0-12-8-16,0-11 0 15,0-1 4-15,0 3-4 16,0 12 0-16,0 17 0 0,0 20 4 15,0 19-6 1,0 16 2-16,0 13-3 0,41 14 2 16,-14 0-9-16,24 0 9 15,-1 26 0-15,-14 9-4 16,6 5 2-16,-15 2 1 16,-13-1-4-16,-14-4 4 15,0 1-12-15,0-2-5 16,-23-4-3-16,-14-7-13 15,-4-3 11-15,32-14 13 0,-9-2-2 16,18-6 10 0,0 0 1-16,0 0 2 15,0 0 0-15,0 0-4 16,18-14 4-16,9-16 0 16,15-8 1-16,8 3-1 0,-13 3 1 15,4 6-1-15,-14 6 4 16,-4 9-2-16,-4 1 9 15,-10 10-11-15,0 0 0 16,14 0 4-16,-14 15-2 16,0 26-2-16,9 11 8 15,-18 12-8-15,9 9 10 16,5 0-9-16,-14 2 2 16,9-4 1-16,-9-5-1 15,0-4-3-15,0-12 1 0,0-7 8 16,0-11-8-1,0-14-1-15,0-9 2 0,0-9-2 16,0 0 3-16,0 0 32 16,-23-14 17-16,5-21-48 15,-9-18 9-15,4-15-11 16,5-10 0-16,-1-12 5 16,10-7-7-16,9 4 0 15,0 2 0-15,0 13 5 16,0 19-5-16,0 13 0 15,9 15-1-15,19 12-1 16,4 7-1-16,4 6 1 16,6 6-2-16,8 0 0 15,9 12 1-15,-22 20 3 0,4 9-8 16,-22 6 8-16,-10 3-8 16,-9-1 3-16,0 4 4 15,-37-7-27-15,-32-2-13 16,10-3-17-16,-1-12-43 15,10-12-10-15,41-11 6 16,9-6 7-16,0 0 77 16,0-17-19-16,36-21 22 15,15-6 9-15,-10-2 9 16,0-1 4-16,-4-1-1 16,-5 8 2-16,-14 7 24 15,1 7 22-15,-19 12 15 16,9 3-13-16,-9 5-13 0,0 6 10 15,13 0-35-15,-3 0-1 16,8 0-8-16,9 0-4 16,15 23-1-1,8 4 1-15,-9 5 0 0,-13 6 6 16,13 2-8-16,-14 1 0 16,-18-3 0-16,14-6 4 15,-23-2-5-15,0-10 1 16,0-3 0-16,0-5-2 15,0-7 3-15,-23-5-1 16,5 0 8-16,0 0-4 16,18-26-2-16,0-18-2 15,0-8 0-15,18-12-1 0,23 3 5 16,5 5-3-16,-5 13-1 16,0 11-2-16,-22 13 2 15,-10 12 1-15,-9 7 0 16,9 0-1-16,0 0-9 15,0 22 1-15,14 19 6 16,-14 9 2-16,1 2 1 16,-10-2-1-16,9-3-1 15,14-13 1-15,-5-7 0 16,-9-10 0-16,9-7-4 16,-4-10 10-16,4 0-6 15,1 0 8-15,-1-4 6 0,5-19 17 16,4-9 15-1,-17-9-15-15,3-2-3 0,-13-7-20 16,0-1 15-16,-23 11-19 16,-27 7-4-16,-5 17 0 15,-4 5-8-15,17 11 3 16,10 0 3-16,14 0-15 16,18 27-37-16,0 12-57 15,9 2-77-15,23-1-58 16,5 2-138-16</inkml:trace>
  <inkml:trace contextRef="#ctx0" brushRef="#br1" timeOffset="-31653">2701 1009 532 0,'0'0'180'0,"0"0"-20"16,0 0 2-16,0 0-48 0,0 0-29 15,0 0 11-15,91-175-35 16,-91 149 5-16,-32 5-16 15,-4 10-29-15,-5 8 1 16,-10 3-15-16,24 0-5 16,-14 3 0-16,22 32-2 15,-13 9-3-15,23 11-3 16,9 0 10-16,0 0-4 16,0-5 0-1,32-9 2-15,18-15-5 0,-13-8 3 16,13-12 0-16,-8-6-4 15,-24 0 8-15,9 0-4 16,-4-24 4-16,-14-2-3 0,-9-6 8 16,0-3-5-16,0-3 3 15,0 3 7-15,0 9-10 16,0 8 10-16,0 12 0 16,0 6-7-16,0 0 7 15,0 0-14-15,0 0-10 16,0 12 4-16,10 17 5 15,8 7 1-15,14-4 0 16,-5-4 4-16,5-4-1 16,-4-12-3-16,4-3 0 0,-5-9-2 15,5 0 8 1,-4 0-5-16,13-4 2 0,-13-20-1 16,13-4 4-16,-5-7-6 15,6-9 0-15,8 1 5 16,-13-4-4-16,4 12-1 15,-14 11 0-15,-4 11 3 16,-5 9-6-16,-8 4-1 16,-1 0 0-16,14 0 1 15,-5 11-1-15,0 10 4 16,-4 0 3-16,-5-7-3 16,-9-5 0-16,0-6-1 15,0-3 1-15,0 0 4 16,0 0-3-16,0 0 4 15,0 0 1-15,0 0-2 0,-23-10-4 16,-13-4 0-16,4 0 0 16,4 8 3-16,5 0-3 15,5 6-3-15,9 0-2 16,0 3-13-16,-1 24 17 16,1 13 1-16,9 4 0 15,0 3-4-15,0-1 1 16,19-9 3-16,31-7 0 15,-13-10 4-15,22-8-13 16,-9-12 8-16,10 0 1 16,-1 0 6-16,-8-29-3 15,-5-9-2-15,4-6 0 0,-9-8-1 16,-23-9 19 0,-8-13-6-16,-10-4-2 0,0-1 11 15,0 6-13-15,-19 21 3 16,10 17 3-16,-14 13-10 15,23 17 9-15,0 5-7 16,0 0-7-16,0 5-4 16,0 43-10-16,0 16 14 15,0 20 2-15,0-1 1 16,0-1 0-16,0-7-3 16,0-11-1-16,0-12 0 15,0-16-1-15,0-13 2 16,0-9 3-16,0-10 1 0,23-4-5 15,-14 0 1 1,10 0 0-16,22-4 2 0,-14-18 2 16,14-8-2-16,1 4 0 15,-15 9 2-15,-9 7-2 16,5 8-2-16,-23 2-5 16,19 0 3-16,-10 0-3 15,23 18 5-15,-14 4-1 16,0 2 2-16,5-1-5 15,-4-6-43-15,8 1-69 16,14-12-64-16,10-4-153 16,17-2-213-16</inkml:trace>
  <inkml:trace contextRef="#ctx0" brushRef="#br1" timeOffset="-31461">4637 971 559 0,'0'0'198'0,"0"0"-50"16,0 0-8-16,0 0-24 16,0 0-43-16,0 0-35 15,-59-29-13-15,68 29-21 16,41 0-2-16,10 0 10 16,-1 0-12-16,1 0-10 15,-10-17-325-15</inkml:trace>
  <inkml:trace contextRef="#ctx0" brushRef="#br1" timeOffset="-30882">5525 414 781 0,'0'0'175'0,"0"0"-86"0,0 0 58 16,0 0-24-16,0 0-49 15,0 0-19-15,-32-108-31 16,64 108-15-16,9 0-1 15,-4 12-5-15,22 25-3 16,1 19 0-16,-1 11 0 16,-17 9 0-16,-15 6 0 15,-18 0 1-15,-9-4 5 16,0-5-6-16,-27-9 0 16,-42-3-3-16,-22-8 8 15,13-6-5-15,-9-16 0 16,18-13 4-16,19-15-4 0,18-3 3 15,4 0 6-15,19-21 3 16,0-10 5-16,9-5 20 16,0-2-13-16,0-2-3 15,27 5-1-15,15 5-11 16,-15 10 5-16,5 8-1 16,-4 12-12-16,-10 0 1 15,23 0-2-15,0 21 5 16,-4 5-11-16,13 3 7 15,-9 4-1-15,-4-1 0 16,4 2 6-16,-4-1-12 16,4-2-4-16,0-1-26 0,-13-4-87 15,13-9-135 1,18-5-159-16</inkml:trace>
  <inkml:trace contextRef="#ctx0" brushRef="#br0" timeOffset="74957">3195 2187 581 0,'0'0'267'0,"0"0"-109"15,0 0-21-15,0 0-16 16,0 0-47-16,0 0-10 16,0 0-7-16,-9 0-18 15,9 0 4-15,0 0-19 0,0 0 9 16,0 0-7-16,0 0-17 15,0 0 24-15,0 0-20 16,0-12-2-16,9-5 6 16,0-12-11-16,14-3 6 15,-4-6-9-15,-10 0 3 16,9 1 0-16,5 7-6 16,-14 10 0-16,0 5 0 15,-9 11 5-15,0 4-5 16,0 0 0-16,0 0 5 15,0 0-13-15,0 0 8 16,0 0-6-16,0 0 1 16,9 15 7-16,1 15-2 0,12 5 0 15,-12 3 9-15,-1 8-18 16,0 1 9-16,-9 1 0 16,0 0 1-16,0-1 7 15,0 0-8-15,0-1 0 16,0-2 6-16,0-6-6 15,0-6 0-15,0-6 0 16,0-8-1-16,0-6 2 16,-9-7-1-16,0 2 0 15,-1-5 1-15,1 1-1 16,-14-3 5-16,5 0-5 0,0 0 4 16,4 0 0-1,5 0-4-15,0 0 0 16,0 0 4-16,-1 3-6 0,10-3 2 15,0 0 0 1,0 0-4-16,0 0 2 0,0 0-2 16,0 0 3-16,10 0-8 15,17 0 9-15,23 0 0 16,19 0 1-16,13 0-1 16,5-15 2-16,14 7-2 15,-23-5 2-15,-19 5 0 16,-22 5-2-16,-28 3 0 15,-9 0-59-15,-18 0-109 16,-42 6-163-16,-8 17-196 16</inkml:trace>
  <inkml:trace contextRef="#ctx0" brushRef="#br0" timeOffset="75511">4362 2170 416 0,'0'0'484'0,"0"0"-319"16,0 0-1-16,0 0-35 0,0 0-36 15,0 0-27 1,0 0-5-16,-59-65-24 0,59 65 3 16,0 0-6-16,0 0-21 15,0 0 3-15,0 0-16 16,18 15 0-16,10 14 7 16,13 3-3-16,0 1 2 15,5 1-1-15,4-2 1 16,10 4-6-16,-1-1 0 15,10 0 0-15,-19-4 1 16,-9-4 3-16,-13-6-8 16,-19-10-14-16,-9-2-64 15,0-6-37-15,0-1-38 16,0-2-43-16,0 0-20 16,0 0-103-16</inkml:trace>
  <inkml:trace contextRef="#ctx0" brushRef="#br0" timeOffset="75767">4747 2105 590 0,'0'0'159'0,"0"0"3"15,0 0-9-15,0 0 7 16,0 0-9-16,0 0-50 16,-50-101-28-16,50 101-22 15,-10 10-36-15,10 26 18 16,-22 5-2-16,12 5-11 15,-8 2 1-15,-14-2-21 0,14-3 13 16,-19 5-13-16,-4-4 2 16,-9-4-4-16,13 1-5 15,5-3-37-15,32-3-40 16,0-6-81-16,18-6-64 16,65-14-165-16</inkml:trace>
  <inkml:trace contextRef="#ctx0" brushRef="#br0" timeOffset="76497">5882 2181 106 0,'0'0'533'0,"0"0"-366"15,0 0-10-15,0 0-16 16,0 0-10-16,0 0-39 15,-41-20 2-15,23 14 9 16,-5-1-44-16,4-4 0 0,10 3-11 16,9 2-21-16,-9-2 3 15,9-4-21-15,0-6 6 16,0 1-8-16,9-4-2 16,19 1-2-16,-5 5-3 15,4 3 0-15,5 10-1 16,-4-1 0-16,13 3 1 15,-23 0-1-15,10 3 5 16,4 26-8-16,-14 15 4 16,5 8-2-16,-23 4-3 15,0-4 5-15,0-5 0 16,0-9 0-16,0-9 4 0,0-15-4 16,0-7 0-16,0-7 4 15,0 0-2-15,0 0 0 16,0 0 4-16,0-18 4 15,0-8-9-15,9-6 10 16,18-6-11-16,5-9 4 16,14 0-2-16,5 0-2 15,-1 4 0-15,0 13 0 16,-13 6 3-16,-5 16-6 16,-5 8 3-16,5 0-1 15,-13 12-5-15,13 23-2 16,-5 5 8-16,-18 8-6 15,10-2 3-15,-5 1 0 0,-5-7 3 16,0-2-24 0,9-5-38-16,-9-7-82 0,-9-5-117 15,14-10-223 1</inkml:trace>
  <inkml:trace contextRef="#ctx0" brushRef="#br0" timeOffset="157477">7745 1412 508 0,'0'0'119'0,"0"0"-38"16,0 0-29-16,0 0 21 16,-229-18-13-16,92 18-33 15,-42 0 15-15,6 0-11 16,-24 9-17-16,-14 5 21 15,-4-4-22-15,9 1-4 16,-14 4-4-16,14-4-1 16,9 6-3-16,-13 2-1 15,13-1 4-15,-9 9 19 16,-9 1-21-16,4-2 10 16,5-3 6-16,19-3-17 15,22-6 14-15,14-4 0 0,41-8-15 16,14-2 17-16,18 0-17 15,9 0 9-15,19-8 17 16,9-7-21-16,4 3 12 16,-4 3-17-16,0 2 7 15,-5 6-8-15,5-5 1 16,0 3 0-16,4 0-1 16,-13 3 8-16,-1 0-7 15,-8 0 0-15,-10 0 2 16,10 0-11-16,-10 0 9 15,19 0 0-15,-1 3-2 16,15-3 8-16,-5 0-6 16,4 6 0-16,-4-2 3 0,13 7-16 15,-4 0 13 1,14-2 0-16,18-1-6 0,-9-2 8 16,9-2-2-16,-14 1 0 15,14-2 0-15,0 5-7 16,0 13 7-16,-18 2 0 15,-1 16-2-15,1 7 6 16,-23 6-4-16,9 8 0 16,4 3 4-16,19-5-8 15,0 1 4-15,-5-1 0 16,14 9-6-16,0 9 6 16,0 15 0-16,0 12 0 15,-18 1 7-15,0 6-11 16,9 1 4-16,-14-6 0 0,23-6-3 15,-9-8 9-15,9-7-6 16,0-5 0-16,0-6 1 16,0 2-2-16,0-4 1 15,0-1 0-15,0 0-3 16,0-1 6-16,-19 5-3 16,10-5 0-16,-14 5 7 15,14-5-13-15,-9 7 6 16,-1 2 0-16,-3 14-2 15,-6 10 6-15,-4 3-4 16,5 6 0-16,-1-7 2 16,-4-1-4-16,23 1 2 15,-23-1 0-15,23 5-3 0,-10 5 8 16,1 7-5-16,-5 8 0 16,-4 3 3-16,-14-5-5 15,13-1 2-15,-13-9 0 16,23-7-3-16,-15-1 7 15,6-3-4-15,9 0 2 16,-5 6 3-16,5 12 0 16,-1 9-4-16,-4 18-1 15,14 6 17-15,-9-6-13 16,9-3 12-16,0-10-5 16,-5-6-11-16,14-9 19 15,0-8-9-15,0-6-2 0,0 1 6 16,0-8-12-16,0-2 0 15,0 0 0-15,0 0 6 16,0 0-7-16,0-2-1 16,14-4 0-16,-5-11 0 15,9-15 2-15,-9-6-2 16,9-14 0-16,5-6 6 16,-4-12-6-16,-1-3 0 15,5-3 0-15,4-2 2 16,-4 2 1-16,-4 3-3 15,-1 0 0-15,0-5 2 16,-4 2-4-16,13 1 2 16,-8-7 0-16,13-2-5 0,-5-3 7 15,24-10-2 1,-1 1 0-16,9-3 5 0,19 3-2 16,0-1-3-16,23 6 0 15,-5-6-3-15,23 4 4 16,18-1-1-16,23-5 0 15,-4 0 3-15,32 0-3 16,22-2 0-16,5-30 1 16,23-3-6-16,10-12 5 15,-1 4 0-15,-23 1 0 16,-4 7 5-16,-33 12-5 16,-22 2 0-16,-14 10 1 0,-13-4 0 15,-10 4-1 1,9-1 0-16,19 0 0 0,22-5 5 15,19-10-5-15,0-1 0 16,4-8 0-16,-13 2-7 16,0-1 7-16,-14 3 0 15,-14 2-2-15,-23 12 4 16,-18 4-2-16,-23 8 0 16,14 0 2-16,0-2-5 15,18-4 3-15,19-3 0 16,22-2-1-16,-13-4 3 15,4-1-2-15,-23 0 0 16,-18 6 2-16,-9 0-1 16,-23 8-1-16,-18-1 0 15,18-2 0-15,4-2 4 0,28-6-6 16,28-9 2 0,22-3 0-16,-4-4-1 0,-5 6 1 15,-23 0 0-15,-18 5-1 16,-32 10 3-16,-27 0-4 15,-10 4 2-15,-18 4 0 16,-13 1 0-16,-1-1 0 16,-9 0 0-16,-9 1 2 15,9 1 3-15,-9-1-2 16,0 2-3-16,0-1 3 16,14-1-2-16,-14-4-1 15,18-5 0-15,-9-7-1 0,10-11 7 16,4-12-5-16,-5-8-1 15,0-10 1-15,-9-7-1 16,5-10 0-16,4-3 0 16,-8-5 0-16,-1-7 7 15,0-7-6-15,-9-7 10 16,0-7-1-16,-9-2 25 16,-19-3-21-16,-4-10-2 15,5-4 8-15,18-3-17 16,9 0 10-16,0 0 1 15,0 1-9-15,0-8 17 16,0-5-16-16,0-6 6 16,0-2 11-16,-23-10-21 15,-23-2 18-15,-14 3-14 16,1 6 1-16,-1 11 2 0,10 6-9 16,9 2 0-16,13 8 3 15,10 5 3-15,-14 8-6 16,14 15 0-16,-1 2 7 15,-13 8-7-15,14-4 0 16,-5-3 0-16,5 2-4 16,0 1 7-16,-14 2-3 15,13 2 0-15,1 1 4 16,9-3-5-16,-14 4 1 16,5-6 0-16,-1 1-7 0,-13-1 9 15,-4 1-2 1,-24 11 0-16,10 5 4 0,-10 7-10 15,-8 1 6-15,8 8 0 16,10 1-8-16,9 4 8 16,13 6 0-16,1 2 0 15,4 9 8-15,14 4-8 16,-1 5 0-16,10 9 3 16,0 8-9-16,-9 3 6 15,9 4 0-15,-9-1-3 16,-5-2 7-16,-4-4-4 15,9 0 0-15,9-5 5 16,-9 0-11-16,0 0 6 16,-14-1 0-16,14 4-5 15,-1-1 15-15,1 1-10 0,0 0 0 16,0-1 3 0,-5 0-10-16,5 10 7 0,9 0 0 15,0-2-5-15,-9 5 12 16,9-3-7-16,-9-4 0 15,-10 0 4-15,19 0-15 16,-32-2 11-16,14-4 0 16,-14-1-11-16,-14-2 9 15,-4 0 2-15,-10 4 0 16,10 0-2-16,-19-1-5 0,1 3 7 16,-10 4 0-1,-14 0-7-15,-27 2 5 0,-9 4 2 16,-46 8-1-16,-27 0-13 15,-23 0 3-15,-33 20-69 16,-8 20-54-16,-15 19-12 16,6 11-105-16,-1 9-273 15</inkml:trace>
  <inkml:trace contextRef="#ctx0" brushRef="#br0" timeOffset="160770">11810 7417 241 0,'0'0'495'15,"0"0"-376"-15,0 0-55 16,0 0 32-16,0 0-31 15,0 0-29-15,-284-108 11 16,165 97-38-16,0 3 7 16,-18 4-13-16,-1-2 3 15,-13 0-5-15,14 0 0 16,-9 2-1-16,-5-3 3 16,22 1 3-16,-8 0-6 15,9 6 0-15,0 0 4 16,-10 0-6-16,-22 0 2 0,5 0 0 15,-24 0-6-15,-9 12 11 16,10 5-5-16,-19 7 0 16,-9-4 1-16,0 6-5 15,-14 0 4-15,5 0 0 16,-14 6-3-16,-18-2 7 16,-9 5-4-16,-1-3 0 15,1-2 6-15,9-8-6 16,13-1 0-16,15 2 0 15,4 0-6-15,18 1 10 16,9 0-4-16,19-7 3 16,-1-3 5-16,33-4 2 15,0-10-10-15,18 0 1 0,0 0 3 16,-9 0-1-16,-1 0-3 16,-8 0 0-16,-19 14 5 15,-13 6-9-15,0 6 4 16,-10 4 0-16,24-4-2 15,8-6 4-15,-4-5-2 16,23-6 0-16,-9-5 10 16,-1 4-10-16,1-3 0 15,0 7-1-15,8 2-9 16,10 4 10-16,10-4 0 16,8 1 0-16,23-4 5 15,19-7-6-15,22-2 1 0,14-2 0 16,14 0 3-16,9 0-2 15,0 0-1-15,0 0 0 16,0 0 11-16,0 0-13 16,0 0 2-16,0 0 0 15,0 0-13-15,0 0 13 16,0 0-2-16,0 10-1 16,0 9-3-16,0 9 4 15,0 9 2-15,0 4 0 16,0 5 1-16,0 10 5 15,0 8-6-15,0 6 18 16,0 8-16-16,0 7 14 16,0 6-5-16,0 2-8 15,0 15 22-15,0 15-18 0,0 11 8 16,0 5 1-16,0-4-12 16,0-10 3-16,9-8-7 15,-9-3 3-15,23 2-3 16,-23 7 0-16,0 2 0 15,0 6 10-15,0 0-3 16,0 1-5-16,0-1 8 16,-14-2-6-16,-4-8 19 15,0 0-23-15,-1-2 0 16,-4 1-1-16,5-3 10 16,9-4-7-16,0-1-2 0,-5-2 2 15,14-2 0 1,-9-2-2-16,9 1 0 0,0 0 12 15,0 10-7-15,0 9 1 16,0 2 3-16,0 7-8 16,0 1 13-16,0-2-12 15,9-7-2-15,5-6 10 16,4-10 1-16,-9-14-10 16,23-1-1-16,-13-3 6 15,-1-8 7-15,0-1-12 16,-4 7 4-16,4-1 6 15,1 15-8-15,-10-3-2 16,4 6 2-16,-3 0 7 16,-1-15-5-16,-9-10-5 0,18-18 0 15,-9-3 0 1,23-12 7-16,-4-6-7 0,4-6 4 16,-5-6 4-16,5-4-8 15,-4 8 0-15,13-2 0 16,-4 5-2-16,-5-7 6 15,4 2-4-15,5-4 0 16,-9-7 6-16,-4 1-8 16,-1-13 2-16,24 4 0 15,-1-9-3-15,19-4 7 16,22-2-4-16,24 0 0 16,13-2 7-16,32-22-8 15,9 1 1-15,5 5 0 0,5-2-4 16,9 14 7-16,-10 6-3 15,1 0 0-15,-1 0 2 16,-4 0 0-16,23 0-2 16,23-24 0-16,4-2-4 15,5 0 12-15,0 0-8 16,-5 12 0-16,5 2 3 16,-14 9-3-16,5 3 0 15,-33 0-1-15,-13 0-4 16,5 0 6-16,8-18-1 15,1-3 0-15,18-2 0 16,5 3-2-16,-5 12 2 16,-19-4 0-16,-17 12-3 15,-24 0 10-15,-8 0-5 0,-19 0-2 16,-10 0 1-16,-12 0-5 16,3 0 5-1,-4 0-1-15,14 0 0 0,28-6 5 16,31-6-2-16,9 10-3 15,-4-4 0-15,-4 6-4 16,-24 0 1-16,-4 0 3 16,-14 0-2-16,0 0 5 15,1 0-3-15,-1-15 0 16,0 9 0-16,0-5 1 16,9-1-1-16,-8 3 0 0,8 3-3 15,-9-2 7 1,-9 2-4-16,-9 0 0 0,-32 0 0 15,-19-6 4-15,-18 1-4 16,-13 2 0-16,-19-8 6 16,0-11-5-16,0-6 5 15,5-10-6-15,-5-2 3 16,-9-13-1-16,0 1-2 16,9-18 0-16,1-9-1 15,-1-8 4-15,-9-15-4 16,9-9 1-16,-9-8 0 15,0-3 3-15,0-3-3 16,0-15 0-16,14-14-5 16,-5-16 10-16,0-10-5 15,9-12 0-15,5-3 0 0,-5 2-1 16,-8 9 1-16,-10 15 0 16,0 0 6-16,0 0 2 15,-51 4 2-15,1-2 17 16,13 16-19-16,-13 5 1 15,9 12 0-15,4 9-8 16,5 8 13-16,5 12-14 16,8 3 0-16,6 7 0 15,3-1 9-15,1-1-8 16,9 4-1-16,0 0 5 16,0 0-12-16,0-2 7 15,32-11 0-15,-4 1-1 16,-1 0 7-16,-4 6-6 0,-5 6 0 15,-18 11 6-15,10 4-10 16,-10 2 4-16,0 1 0 16,0-1 2-16,-10-2 3 15,-17 6-5-15,4 7 0 16,-4 1 5-16,8 11-8 16,-4 8 3-16,5 0 0 15,0 8-4-15,-5 1 10 16,14-4-6-16,0-1 0 15,9 3 7-15,0-5-13 16,0 5 6-16,0 9 0 16,0 0-6-16,0 6 14 0,0 2-8 15,0 1 0 1,0 0 5-16,0 0-9 0,0-7 4 16,0 1 0-16,0 1-6 15,0-1 14-15,0 2-8 16,0 4 0-16,0 5 6 15,-10 2-13-15,10 4 7 16,-9 6 0-16,0 3-8 16,-5 6 9-16,14 0-2 15,-36 0 1-15,-56 0-12 16,-95 24-4-16,-97 34 3 16,-73 8-145-16,-55-25-310 0</inkml:trace>
  <inkml:trace contextRef="#ctx0" brushRef="#br0" timeOffset="166180">522 2455 811 0,'0'0'146'0,"0"0"-59"0,0 0 36 16,0 0-13-16,0 0-24 15,0 0-15-15,0 0-42 16,-156 12 18-16,156-12-12 15,19 0-23-15,40 0 6 16,19-14-18-16,0 2 0 16,23 4 1-16,-24 4 8 15,1 4-9-15,-9 0 0 16,-1 0 7-16,-8 0-13 0,-1 0 6 16,-8 0 0-1,-1 0-1-15,-32 0 7 0,5 0-6 16,-23 0 0-16,0-6 7 15,0-8-2-15,0-6-5 16,0-3 0-16,-41-1-2 16,-9 4 12-16,-1-4-10 15,15 4 0-15,-5 2 5 16,13 1-11-16,-4-1 6 16,14 7 0-16,9-1-5 15,9 9 16-15,0-4-11 16,0 7 0-16,0 0 5 15,0 0-17-15,18 0 12 16,32 19 0-16,19 1-6 16,0 7 15-16,18 1-9 15,4-2 1-15,-13 10 4 0,-9-4 6 16,-19 0-11-16,-23 3 0 16,-27 3 0-16,0 14 11 15,-68 13-22-15,-51 16 6 16,-28 9-225-1,1 5-285-15</inkml:trace>
  <inkml:trace contextRef="#ctx0" brushRef="#br0" timeOffset="167745">13430 13758 502 0,'0'0'199'0,"0"0"-54"16,0 0-18-16,0 0-16 16,0 0-11-16,0 0 19 15,9-12-30-15,1 7-23 0,-10-2 10 16,9 7-47-16,-9-2 1 16,0 2-13-16,0 0-16 15,0 0 13-15,-19 0-11 16,-72 14 0-16,-37 4 9 15,-10-3-3-15,-8-6-7 16,9-9-2-16,8 0 4 16,20 0-10-16,8 0 6 15,46 0 0-15,5 0-1 16,27 0 6-16,23 0-5 0,0 0 0 16,0 0 3-1,0 0-13-15,0 0 10 0,0 0-3 16,23-13-4-16,4-2 14 15,-4 1-4-15,-5-6-3 16,-9 0 3-16,1 1-3 16,8-7 0-16,5 1 0 15,-5-2-2-15,14-2 7 16,-4 0-5-16,-1 9 0 16,-4 2 6-16,-5 4-12 15,1 5 6-15,-6 6 0 16,-13 3-1-16,0 0 6 15,0 0-5-15,0 0 0 16,0 0 1-16,-23 32-1 16,-27 12 0-16,-5 2 2 15,-4 6-1-15,-1-5 5 16,1 3-6-16,8 6 0 0,1-1 7 16,0-3-8-16,22-11 1 15,19-3 0-15,9-6-7 16,9-6 11-16,41 0-4 15,37-8 0-15,5 3 4 16,36-6-5-16,-13-2 1 16,-6 11-56-16,-31 2-171 15,-46 6-473-15</inkml:trace>
  <inkml:trace contextRef="#ctx0" brushRef="#br0" timeOffset="276919">7013 6638 753 0,'0'0'128'0,"0"0"3"16,0 0-25-16,0 0-18 16,0 0-44-16,0 0-4 15,-9-9-37-15,9 50-2 16,23 17 45-16,4 7-21 16,14-4-6-16,-4-8-14 15,13-10 2-15,10-11-3 16,-10-14 0-16,10-5-4 15,-24-12 21-15,5-1-19 0,-22 0 40 16,4-11 14 0,-5-24 3-16,0-14-10 0,-9-19-31 15,-9-11 0-15,0-8 0 16,0-7-14 0,0 1 6-16,-27 5-10 0,-5 1 7 15,13 2-10-15,10 7 3 16,0 2 0-16,9 18-5 15,0 17 13-15,0 12-8 16,37 8 0-16,36 8-1 16,14-3-12-16,14 13 13 15,13 3-7-15,5 0 3 16,0 9-50-16,0 12-22 16,-9 2-47-16,-32 3-75 15,-37 5 11-15,-32 8-60 0,-9 5-147 16</inkml:trace>
  <inkml:trace contextRef="#ctx0" brushRef="#br0" timeOffset="277412">8034 6656 620 0,'0'0'104'0,"0"0"-31"16,0 0 42-16,0 0-7 15,0 0-14-15,0 0-21 16,-92 0-22-16,92-14 18 0,0-7-55 16,0-3-7-1,0 2 13-15,32 4-12 0,-4 6-8 16,13 6 0-16,-5 6-3 16,-4 0-6-16,5 18 4 15,4 20 5-15,-13 9-7 16,-5 1 6-16,-23 6 1 15,0-8 0-15,0-5 3 16,0-15-5-16,-10-12 2 16,-3-8 0-16,13-6 2 15,0 0 4-15,0 0 6 16,-10-14 13-16,10-21-22 16,0-15 23-16,0-8-18 0,10-9 2 15,31 0 12 1,9 12-13-16,-13 16-8 0,4 19-1 15,-9 17 4-15,-4 3-14 16,13 0 4-16,-5 29-1 16,6 9-4-16,-1 9 11 15,-23 3 0-15,0-7 0 16,1-2-11-16,4-6-3 16,-5-9-103-16,-9-8-99 15,14-8-57-15,-14-6-321 16</inkml:trace>
  <inkml:trace contextRef="#ctx0" brushRef="#br0" timeOffset="277647">8780 6638 488 0,'0'0'267'0,"0"0"-122"0,0 0 5 15,0 0-64-15,0 0-22 16,0 0-50-16,119-37-3 15,-19 24-15-15,6 5 4 16,4-1 0-16,-10 0-2 16,-22 4-20-16,-28-5-43 15,-22 6-77-15,-19-3-34 16,-9 2 15-16,-9-5-172 0</inkml:trace>
  <inkml:trace contextRef="#ctx0" brushRef="#br0" timeOffset="277834">9164 6469 28 0,'0'0'439'16,"0"0"-249"-16,0 0-37 0,0 0-34 16,0 0-3-16,0 0-38 15,-46-23-37-15,46 23 0 16,0 0-21-16,0 0-18 16,0 29 2-16,0 15 0 15,0 8 4-15,0 1-6 16,10 2 8-16,-1-2-10 15,0-7 0-15,9-5-17 16,5-9-131-16,5-12-231 0</inkml:trace>
  <inkml:trace contextRef="#ctx0" brushRef="#br0" timeOffset="278133">9846 6361 748 0,'0'0'203'0,"0"0"-75"16,0 0-5-16,0 0-11 15,0 0-12-15,0 0-42 16,-119-134-35-16,101 134 18 16,9 0-40-16,0 0 1 0,-1 26-2 15,-3 18 2 1,4 5-2-16,9 4 0 0,0 2 6 15,0-2-17-15,0-3 11 16,32-6-8-16,13-10-1 16,15-5-42-16,22-11-32 15,-4-10-133-15,-9-4-63 16,-28-4-268-16</inkml:trace>
  <inkml:trace contextRef="#ctx0" brushRef="#br0" timeOffset="278429">10075 6586 624 0,'0'0'198'16,"0"0"-89"-16,0 0 14 0,0 0-54 15,0 0-54-15,0 0 12 16,78-33-21-16,-51 33-4 16,5 0 7-16,-13 6 0 15,-10 21-9-15,-9 5 3 16,0 9-2-16,0 0 33 15,-9-1-12-15,0 0-3 16,-1-7-3-16,1-9-7 16,9-7-9-16,0-2 0 15,0-3 6-15,9-7-1 16,19 1-5-16,22-3 0 16,10-3 1-16,18 0 7 15,22-6-16-15,10-14-20 0,-14 5-155 16,-27 12-214-16</inkml:trace>
  <inkml:trace contextRef="#ctx0" brushRef="#br0" timeOffset="280188">2445 10333 678 0,'0'0'135'0,"0"0"-57"16,0 0 45-16,0 0-23 15,0 0-40-15,0 0 2 16,13-11-39-16,-13 11-18 16,0 3-10-16,0 23 4 15,19 13 1-15,8 4 1 0,14 5 8 16,10 1-9-16,8-9 0 15,-13-5 5-15,-5-11-7 16,0-10 2-16,-13-11 0 16,-19-3 15-16,0 0-8 15,5 0 54-15,-14-3 15 16,0-21-48-16,0-8 10 16,0-3-26-16,-32-5 8 15,-5-13 6-15,-13-5-22 16,9-4 6-16,22 1-10 0,10 12 5 15,9 8-9 1,0 6 4-16,9 9 0 0,28 2-2 16,13 4-4-16,28 0 6 15,14-1 0-15,17-5-1 16,20-4-8-16,-1 2 9 16,-23 4-13-16,-36 12-29 15,-28 12-101-15,-32 0-67 16,-9 41-32-16,-9 8-293 15</inkml:trace>
  <inkml:trace contextRef="#ctx0" brushRef="#br0" timeOffset="280641">2948 10518 513 0,'0'0'183'0,"0"0"-67"15,0 0-8-15,0 0-53 16,0 0 25-16,0 0-39 16,9-65 3-16,14 57-20 15,-5 0-18-15,1 4 7 16,4 4-13-16,4 0 0 16,5 0-2-16,-14 0 2 15,10 17 0-15,-5 4 0 16,-23 5 0-16,0 3-5 15,0 1 5-15,0-10 0 0,0-6-2 16,0-8 11-16,0-3-9 16,0-3 4-16,0 0 0 15,0 0 27-15,0-17-26 16,0-13-4-16,0-2 8 16,18 4-6-16,0-1 19 15,5 3 5-15,-14 8-25 16,19 3 18-16,4 12-20 15,-5 3-2-15,5 0-4 16,5 14-5-16,-5 19 11 16,5 5 0-16,-14 0-2 15,13 2-7-15,-4-2-72 16,5-9-132-16,-5-3-144 16</inkml:trace>
  <inkml:trace contextRef="#ctx0" brushRef="#br0" timeOffset="280861">3671 10503 509 0,'0'0'225'0,"0"0"-121"16,0 0 6-16,0 0-29 16,0 0-34-16,0 0-35 15,78-64-6-15,0 34 4 16,32 3 2-16,-14 5-12 15,-14 7 3-15,-13 6-3 16,-32 6 0-16,-15 3-35 0,-22 0-207 16,-22 0-516-16</inkml:trace>
  <inkml:trace contextRef="#ctx0" brushRef="#br0" timeOffset="281083">3836 10246 694 0,'0'0'205'0,"0"0"-98"16,0 0-2-16,0 0-27 15,0 0-29-15,0 0-17 16,9 6-29-16,14 33 11 16,5 9 24-16,-6 3-32 15,-3-2 9-15,-1-7-15 0,-9 1 2 16,5-11-10-16,4-9-1 15,1-9-120-15,31-11-91 16,9-3-192-16</inkml:trace>
  <inkml:trace contextRef="#ctx0" brushRef="#br0" timeOffset="281402">4637 10058 903 0,'0'0'136'0,"0"0"-31"16,0 0 32-16,0 0-52 0,0 0 1 15,0 0-46-15,0 0-16 16,-41-87 2-16,32 87-25 16,-19 0 12-16,-4 23-13 15,-4 13 0-15,13 10-9 16,-5 7 9-16,10 2 0 15,4-3-2-15,14-2 7 16,0-6-6-16,14 0 1 16,32-12-1-16,13-6-5 15,1-9 6-15,8-8-8 16,-8-5-32-16,-1-4-135 16,10 0-149-16,-19-10-510 15</inkml:trace>
  <inkml:trace contextRef="#ctx0" brushRef="#br0" timeOffset="281727">4994 10188 551 0,'0'0'341'16,"0"0"-237"-16,0 0-2 16,0 0-8-16,0 0-25 15,0 0-20-15,128-20-29 16,-100 20-6-16,13 8 3 15,-4 12-13-15,-5 2 8 16,4 0-9-16,-22 8 1 0,-14 7 12 16,0 11-16-16,-14 6 7 15,-22 5 9-15,-24-7-9 16,10-14-2-16,31-14-5 16,10-10 7-16,9-8-12 15,0-3 6-15,28-3-1 16,31 0 14-16,19-3-12 15,32-26 7-15,0 0-9 16,-5-1-4-16,-4 10-54 16,-42 7-230-16,-22 6-562 15</inkml:trace>
  <inkml:trace contextRef="#ctx0" brushRef="#br0" timeOffset="283825">10753 9258 377 0,'0'0'204'0,"0"0"-106"16,0 0-23-16,0 0 30 16,0 0 21-16,0 0-25 15,13-21-9-15,-13 21 5 16,0-3-37-16,0 3 6 0,-23 0-35 16,-22 0-27-1,-6 0-1-15,-8 31-3 0,-10 20 0 16,10 10-6-16,8 6 8 15,1-3-2-15,22 0 0 16,19-2 6-16,9-1-12 16,0 1 6-16,9-7 0 15,28-11-5-15,23-6 6 16,-10-11-1-16,19-11 0 16,-1-10 4-16,-8-6-2 15,-1 0-2-15,-8 0-8 16,-24 0-42-16,-4 0-140 15,-23 6-87-15,0 5-580 16</inkml:trace>
  <inkml:trace contextRef="#ctx0" brushRef="#br0" timeOffset="284083">11110 9820 916 0,'0'0'153'0,"0"0"-8"15,0 0-10-15,0 0-45 16,0 0-61-16,0 0-28 16,9 26-1-16,0 24 19 0,5 14 0 15,-5 3 10 1,-9 3-29-16,9-3 6 0,0 1-6 15,-9 2-6-15,0-6-143 16,0-6-331-16</inkml:trace>
  <inkml:trace contextRef="#ctx0" brushRef="#br0" timeOffset="285571">5543 7117 667 0,'0'0'157'0,"0"0"-20"16,0 0-25-16,0 0-24 15,0 0 18-15,0 0-55 16,0-13 2-16,0 13 3 16,10 0-35-16,-10 0 17 15,0 0-35-15,0 0 5 16,0 0-12-16,0 0 4 16,0 24 0-16,0 11-7 15,0 1-27-15,0 1-59 16,-10-2-120-16,10 0-34 0,-9-5-184 15</inkml:trace>
  <inkml:trace contextRef="#ctx0" brushRef="#br0" timeOffset="287063">4765 6489 623 0,'0'0'113'0,"0"0"-39"0,0 0 21 16,0 0-21-16,0 0 2 16,0 0-35-16,28-31-6 15,-28 31-1-15,0 0-14 16,0 0 30-16,0 0-35 16,-19 2-13-16,-8 25-3 15,-23 7 4-15,8 20-3 16,-8 18 0-16,4 14 7 15,-4 15-15-15,18-5 8 16,14-13 0-16,8-20-5 16,10-14 5-16,0-13 0 15,19-8 0-15,22-7 2 16,9-6-6-16,-4-13 4 16,14-2 0-16,-1 0-5 0,1 0 6 15,-1-11-2-15,-27 2-8 16,-4 7-81-16,-19 2-50 15,-9 0-132-15</inkml:trace>
  <inkml:trace contextRef="#ctx0" brushRef="#br0" timeOffset="287330">5131 7158 547 0,'0'0'195'0,"0"0"-49"16,0 0-32-16,0 0-28 16,0 0-21-16,0 0-43 15,0-12 11-15,0 12-25 16,0 29-2-16,10 17 10 16,-1 13-13-16,-9 3 3 15,9 2-5-15,0-3 10 16,5-1-22-16,-5-4-7 15,0-7-221-15,0-5-374 16</inkml:trace>
  <inkml:trace contextRef="#ctx1" brushRef="#br1">6129 5065 0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2:06.68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15275 964 717 0,'0'0'155'16,"0"0"-21"-16,0 0-28 15,0 0 11-15,0 0-63 0,0 0-33 16,-142-3 8 0,55 3-24-16,-23 0 8 15,-9 0 14-15,-9 0-26 0,-9 0 18 16,-10 0-19-16,-13 6 4 16,-14-3-3-16,-23 6 0 15,-73 3-1-15,-55 2 0 16,-68 7 6-1,-42-2-6-15,-37-1 1 0,-4 3 5 16,-4-1-8-16,-15 0 2 16,1 1 0-16,18-4-6 15,23-7 12-15,32-5-6 16,22 1 0-16,24-1 7 16,32 1-10-16,-14 9 3 15,13 2 0-15,-13 10-6 0,-18 2 6 16,-9 0 0-16,8-3 0 15,24-2 3-15,27-7 0 16,36-2-3-16,33-3 0 16,41-4-3-16,27 2 1 15,10-5 2-15,17-2 0 16,15 0 7-16,18-3-8 16,18 0 1-16,5 0 0 15,13-6 0-15,14-7 3 16,19 3-3-16,8 1 0 15,-8 0 6-15,-1 3-9 16,-8 3 3-16,-19 0 0 0,-14 3-11 16,-4 0 14-16,-14 0-3 15,0 0 0-15,0 0 3 16,9 0 0-16,14 0-3 16,-14 0 0-16,14 0-4 15,-14 0 8-15,-9 0-4 16,0 0 0-16,-9 0 7 15,9 0-12-15,23 0 5 16,13 0 0-16,15 0-9 16,8 0 10-16,23 3-1 15,-4 3 0-15,32-6 5 16,-9 3-8-16,18-3 3 16,0 0 0-16,0 0-1 15,0 0 4-15,0 0-3 0,0 0 0 16,0 0 5-1,0 0-6-15,0 0 1 0,0 0 0 16,0 0-9-16,0 0 6 16,0 15-3-16,0 14 6 15,-23 14-3-15,5 19 2 16,-10 13 1-16,-4 16 0 16,5 14-7-16,-5 15 7 15,13 8 0-15,-13 7 0 16,14 7 8-16,0 7-2 15,8 5-6-15,-3 10 5 16,13 5 9-16,0 9-12 16,0 14-2-16,0 30 6 0,-9 27 3 15,-1 18 52-15,10 11-12 16,0-13-31-16,0 3 14 16,10 12-22-16,12 6 16 15,-12-1-4-15,-10-13-19 16,0-24 12-16,0-12-1 15,0-5-10-15,0 2 24 16,0 12-26-16,-42 14 3 16,15 13 8-16,-5 8-6 15,4 10-2-15,19-9-5 16,9-9 5-16,0-19-3 16,0-23-1-16,37-22-1 15,22-11 3-15,1-9 6 0,-1 2-9 16,1-3 0-16,-1-4 8 15,-22 4-10-15,4 0 4 16,0 8-2-16,-22 15 0 16,-10 0 6-16,14-9-6 15,-5-14 0-15,-18-21 4 16,18-17-11-16,-8-9 9 16,-1-9-2-16,4-3 0 15,-3-8 7-15,8-12-7 16,-9-9 0-16,0 0 1 0,5 3-5 15,-14 15 4 1,0 9 0-16,0-1-7 16,-14-8 15-16,-4-19-8 0,9-10 0 15,0-15 5-15,9 0-8 16,0-3 3-16,0 3 0 16,0 9-6-16,0 2 10 15,9 7-4-15,-9-4 0 16,9-2 8-16,0-9-13 15,0-6 5-15,5-3 0 16,4-15-6-16,-9-5 11 16,19-3-5-16,4-4 0 15,-14 4 4-15,14-9-8 16,-13 3 4-16,-1-6 0 16,14 1 0-16,-23-8 3 0,0-1-3 15,0-4 0-15,-9-8 7 16,10-3-12-16,-10-9 5 15,0 0 0-15,0 0-5 16,0 0 7-16,0 5-2 16,13-2 0-16,6 6 3 15,8 0-5-15,23-1 2 16,10-2 0-16,18-6-7 16,22 0 12-16,19-2-5 15,10-19 0-15,8-5 3 16,19 8-7-16,13-2 4 15,0 8 0-15,-4 0-6 0,4 6 7 16,10-2-1 0,9-6 0-16,-1-3 4 0,28-16-8 15,5 7 4-15,5-1 0 16,-6 7-4-16,-4-1 1 16,1-2 2-16,3 3 1 15,-22-4-8-15,0-2 2 16,-9 3 6-16,18-1 0 15,22 4-7-15,10 0 8 16,28 3-1-16,18 2 0 16,-5 6 3-16,-23 5-8 15,-9 4 5-15,-41 0 0 16,0 0-2-16,-9 0 5 16,0 7-3-16,4-1 0 15,15-6-2-15,40 0-2 0,19 0 4 16,22 6 0-16,28-1-5 15,-9 4 6-15,-9-3-1 16,-10 2 0-16,-13 4 7 16,4 0-4-16,5 0-3 15,5 2 0-15,18 1-5 16,0 2 5-16,-1-8 0 16,1 0 0-16,-18-6 4 15,-14-3-7-15,-19 0 3 16,-27 0 0-16,-18 0 3 15,-14 0-2-15,0-3-1 16,0-9 0-16,4 0 6 0,-4 4-11 16,-27-1 5-16,-14 6 0 15,-23-3-7-15,-28 0 9 16,-13 6-2-16,-33-2 0 16,-26 2 5-16,-15-4-8 15,5 4 3-15,-23-2 0 16,9 2-2-16,15-4 5 15,-15-2-3-15,18 4 0 16,-4-12 6-16,-4 4-7 16,-5 8 1-16,-5-4 0 15,-18 6-3-15,9 0 3 16,-9 0 0-16,0-6 0 16,23-6 8-16,5-9-8 0,40-13 0 15,33-5 0 1,4-4-4-16,5 8 4 0,-32 14 0 15,-9 4-1-15,-37 9 5 16,-14 5-4-16,-9 0 0 16,0 3 0-16,-9-3-4 15,0 3 5-15,0-6-1 16,0-3 2-16,0-5 7 16,23-4-11-16,-5-2 2 15,15-12 0-15,3 5-4 16,15-7 4-16,-24-2 0 15,5-2-2-15,-5 4 11 16,6-13-9-16,-24 0 0 16,9-2 6-16,-18-10-6 0,0-8 0 15,0-2 0-15,0-11-2 16,0-4 15-16,0-12-12 16,0-7-1-16,0-13 4 15,0-4-8-15,0-9 4 16,0-9 0-16,0-12-3 15,0-14 10-15,0-1-7 16,-9-2 0-16,0 4 2 16,0 2-7-16,-1-5 6 15,10-6-1-15,0-3 0 16,0-9 6-16,0-13-5 16,10-9-1-16,17-6 0 15,5-17-4-15,-5 0 4 16,-17-2 0-16,-10 7-4 15,0 20 7-15,-10 8-3 0,-49 10 0 16,-10 5 6-16,1 3-11 16,-1-3 5-16,0-3 0 15,19 1-3-15,0-12 6 16,22-7-3-16,10-11 0 16,4 0 7-16,5 9-11 15,9 12 4-15,-9 19 0 16,-19 12-5-16,5 22 12 15,-4 5-7-15,9 2 0 16,-24-5 4-16,24 0-8 0,9-6 4 16,-14-2 0-1,14-5-5-15,9-2 12 0,-9-1-7 16,9 7 0-16,0 11 6 16,0 13-13-16,-9 12 7 15,9 1 0-15,0 5-4 16,0 0 12-16,0-2-8 15,0-2 0-15,0-1 6 16,0 7-11-16,0 3 5 16,0 6 0-16,9 3-5 15,0-3 12-15,9-1-7 16,-4 7 0-16,-14 5 5 16,0 5-8-16,0 2 3 0,0-1 0 15,0 0-5 1,0-5 11-16,0 5-6 0,9-3 0 15,-9 8 6-15,9 8-12 16,-9 4 6-16,0 1 0 16,0 3-4-16,0 3 10 15,0-10-6-15,0-2 0 16,9-6 6-16,-9-3-12 16,0 3 6-16,10 6 0 15,-1 2-7-15,0 7 12 16,5-1-5-16,-14 4 0 15,9 3 6-15,-9-5-13 16,0 6 7-16,0-3 0 16,0-3-5-16,9-2 11 0,0 2-6 15,0 0 0-15,0 11 5 16,-9 6-12-16,14 11 7 16,-14 4 0-16,0 4-5 15,0 4 10-15,0 3-5 16,0 2 0-16,0-1 4 15,0-1-12-15,0-4 8 16,0 1 0-16,0-4-6 16,-14-2 12-16,5 2-6 15,0 1 0-15,-9-1 5 16,9 4-12-16,-5-4 7 16,5 6 0-16,9-2-8 15,-9 0 12-15,9-4-4 0,0 3 0 16,0 4 7-1,-10 2-9-15,10 7 2 0,0-2 0 16,0-2-6-16,0 4 13 16,0-4-7-16,-9 0 0 15,9-3 0-15,-9-2 0 16,0-1 0-16,-14 2 0 16,14-4-9-16,0 2 10 15,0-2-1-15,-14 0 0 16,-5-4 8-16,10-3-19 15,-5 4 11-15,14 2 0 16,-9 6-2-16,9 4 3 0,-1 2-2 16,10 3-2-1,-13 0-6-15,13 0 2 0,0 0 7 16,0 0 0-16,0-3-6 16,-10 3 11-16,10 0-5 15,-27 0 0-15,-14 0 0 16,-19 14-6-16,-18 1 6 15,1-7 0-15,-6-4 4 16,5-4-4-16,1 0 0 16,8 0 2-16,-9 0 7 15,10 0-9-15,8 0 0 16,-9 0 0-16,-4 0-6 16,-5 0 7-16,10 0-1 0,-19 0 0 15,4 0-6 1,-13 0-1-16,-5 0 2 0,5 0-48 15,5 0-4-15,-5 6-48 16,4 14-89-16,5 12-48 16,0 9-76-16,5 8-388 15</inkml:trace>
  <inkml:trace contextRef="#ctx0" brushRef="#br0" timeOffset="6933">188 3251 268 0,'0'0'81'0,"0"0"7"15,0 0 9-15,0 0-22 16,0 0-15-16,0 0-13 0,0 0-9 15,0 0 29-15,0-120-8 16,0 109 13-16,-14-2-10 16,-13 2-51-16,8 4-4 15,-13-4-7-15,14 9-6 16,9-1 1-16,9-3 10 16,0 3-4-16,0 0 2 15,0 0 1-15,0-3 0 16,0 0-4-16,0 2 2 15,0 0 0-15,9 0-2 16,9 2 1-16,24 2 8 0,8 0-7 16,19-3 18-1,27 3 0-15,32 0-8 0,50-6 12 16,38 1-11-16,40-4-2 16,23 0-2-1,-4 3-2-15,-10 3-4 0,-8-3 10 16,13 0-13-16,-5-2 20 15,33-1-13-15,4-6-3 16,37 1 4-16,13 0-5 16,55-7 0-16,28 0-3 15,37-2 2-15,-10 3-5 16,14-1 3-16,-32 1 0 16,-23-1 0-16,-13 4 5 15,-15-1-5-15,1 1 0 0,-10-1 2 16,-17 4-3-16,-1 2 1 15,-32 0 0-15,-18 4 0 16,-28 2 5-16,-13-3-5 16,-28-3 0-16,-18 1 1 15,-23 0 4-15,-9-5-5 16,-19 8 0-16,-31-1 10 16,-10 0-8-16,-9 1 14 15,-9-1-6-15,0 1-6 16,9-2-2-16,10-1 2 15,13-4-4-15,-5 1 2 16,1 2 1-16,4 1-3 16,-23 2 0-16,0-1 4 15,-13 8-8-15,-6 2 4 16,20 0 0-16,8 0 0 0,32 0 4 16,10 0-4-16,27 0 0 15,0 0 7-15,4 0-11 16,-36 0 4-16,-14 0 0 15,-31 0-6-15,-1-3 14 16,0-3-8-16,-9 1 0 16,0-1 1-16,0 0-4 15,-14-1 3-15,5 4 0 16,-41 3-1-16,-19-2 6 16,-32 2-5-16,-18 0 0 0,0 0-38 15,-59-3-248 1</inkml:trace>
  <inkml:trace contextRef="#ctx0" brushRef="#br0" timeOffset="8737">4559 1558 616 0,'0'0'142'16,"0"0"-58"-16,0 0 16 16,0 0 15-16,0 0-42 15,0 0 22-15,115-90-16 16,-115 87-6-16,14 3 16 16,-14 0-30-16,0 0-10 0,0 0-3 15,0 0-29-15,0 0 2 16,0 0-9-16,9 0-6 15,-9 0-8-15,9 8 1 16,9 24 3-16,-9 12 0 16,1 15 3-16,3 8-2 15,-4 11-1 1,-9 6 6-16,10 7-3 0,-10 3-3 16,9-3 1-16,-9 2 5 15,9 0-3-15,-9-3-3 16,0 1 0-16,0-3 6 15,0 7-3-15,0 7-3 16,0 14 0-16,0 5-1 16,-9-2 4-16,0-4-3 15,-1-14 1-15,-12 1 3 0,3 9-4 16,1 18 0-16,9 2 3 16,-23 6-8-16,23-6 6 15,-1-4-1-15,10 0 0 16,0 4 8-16,0 7-8 15,0 1 0-15,0 1 0 16,0 4 7-16,0-2-6 16,10 4 7-16,-10 6-1 15,0-13-6-15,0-5 3 16,9 7-4-16,0-1 3 16,14 2-4-16,4 7 1 15,-8-8 0-15,3 2 0 0,-3-4 7 16,-10 4-7-1,14-2 2-15,-14-8 5 0,0 4-5 16,-9 9-2-16,0 9 0 16,0 14 2-16,0 9 7 15,0-6-9-15,9 0 0 16,10-2 0-16,-6-10 2 16,15-9-2-16,-10-14 0 15,14-14-1-15,-14 0 3 16,1 2-2-16,4 3 0 15,-23 9 2-15,9-2-3 16,0 5 1-16,0 5 0 16,0 7-1-16,0 6 7 0,14-4-3 15,-14-2-3 1,10-6 3-16,-10-4-5 0,14 1 2 16,-14 0 0-16,9-6 5 15,-9-2-1-15,14-1 5 16,-4 3-3-16,-1 0 1 15,5-2 6-15,4 2-13 16,5 2 3-16,-4 4 7 16,-10 9-8-16,5 2 5 15,-5 4-6-15,-9-9 1 16,10-3 2-16,4-15 2 16,-5-9 0-16,0-8 4 0,5-9-8 15,5 0 1-15,-10-9-1 16,14-2 2-16,-14-6-2 15,-9-1-2-15,-9 3 0 16,0-5 3-16,0-6 1 16,0-15-4-1,0-18 0-15,0-8 3 0,0-6-5 16,0-5 2-16,0-1 0 16,0 6 1-16,10-1 3 15,-10 8-4-15,13 2 5 16,6 3-4-16,-10 2 5 15,0 13-3-15,0 13 1 16,-9 7 7-16,0 11-11 0,0-2 7 16,0-12 1-16,-9-18-8 15,9-20 9-15,0-19-8 16,-9-14 0-16,9-5 3 16,0 0 0-16,0-24-4 15,32-23 0-15,-5-5-13 16,-18 2-19-16,-9 15-27 15,0 13-38-15,-27 1-51 16,-14 0-180-16,13-19-480 16</inkml:trace>
  <inkml:trace contextRef="#ctx0" brushRef="#br0" timeOffset="10790">10222 1110 646 0,'0'0'278'16,"0"0"-154"-16,0 0-16 15,0 0 5-15,0 0-59 16,0 0-13-16,0 0 9 15,27-6-9-15,-27 6 14 16,0 0-19-16,0 0-18 16,0 6-1-16,0 23-14 0,0 18-3 15,0 29 13-15,0 25-10 16,0 25 4 0,0 14-4-16,0 3-1 0,0 8 9 15,14 2-11-15,4 1 0 16,1 3 3-16,-10-8 3 15,14-3-5-15,-5 3-1 16,0 5 3-16,5 13-5 16,-14 5 2-16,0 8 0 15,-9 10 0-15,0 5 6 16,0 13-6-16,0 1 8 16,0 4-3-16,10 1 14 15,8-5-11-15,5 8 5 16,-5 1 5-16,0 7-16 15,5 2 11-15,-4-5-5 0,-1-3-8 16,5-4 19 0,-5-7-17-16,0 5 3 0,1-5 0 15,4 1-1-15,-5 10-4 16,14-1 0-16,-5-6 5 16,1-4-2-16,4-10-2 15,9-8 0-15,-4 0 5 16,-5-9-3-16,4-10-3 15,6 2 0-15,-1-1 4 16,-5-6-3-16,-4 6-1 16,-4-2 0-16,-10-2-1 15,5-4 5-15,-5-12-4 0,1-15 0 16,-10-3 3-16,5-3-3 16,-5 6 0-1,0 3 0-15,-9-3-4 0,0-6 10 16,0-2-3-16,0-6 5 15,0-8-3-15,0 2 8 16,0-5-11-16,0-1 1 16,0-12 0-16,0-4 4 15,0 2-7-15,0-4 0 16,0 6 4-16,0 4 4 16,-9-4-5-16,0-6-2 15,-5-11 5-15,5-10-1 16,9-9-4-16,0-9-1 0,0-2 3 15,0-2-1-15,0-3-2 16,0-1 0-16,0 3 0 16,0-1 2-1,0 4 1-15,0 4-3 0,0-4 2 16,0-5-1-16,0-3 1 16,0-6-2-16,-9-3 2 15,9-1 4-15,0 1-6 16,0 6 0-16,0 6 1 15,0 3 5-15,-10 5-5 16,1 1-1-16,0 2 8 16,-14-8-6-16,14-1 5 0,9-3-5 15,-9-1 0-15,9-8 1 16,0-4-3-16,0-7 0 16,0 0 3-16,0-2 0 15,0 2-3-15,0 3 0 16,0-3 5-16,0 6-5 15,0 0 0-15,0-8 0 16,0 2 0-16,0-6 2 16,0 3-2-16,0 7 0 15,0 4 3-15,-9 10-2 16,0 3-1-16,-14 3 0 16,14-4-1-16,-1-14 7 15,10-6-6-15,-9-8 1 16,9-8 4-16,0-5-8 15,0-3 3-15,0 2 0 0,0-2 2 16,0-2-2 0,0 0 0-16,0 0 0 0,0 0 5 15,0-34-6-15,19-31 1 16,3-13-40-16,-22-19-53 16,0-13-100-16,-22-45-412 15</inkml:trace>
  <inkml:trace contextRef="#ctx0" brushRef="#br0" timeOffset="24072">746 1953 172 0,'0'0'413'16,"0"0"-305"-16,0 0-26 15,0 0-12-15,0 0 20 16,-224 0-41-16,206 6-19 16,18-4 10-16,0-2-37 15,0 0 12-15,0 0-2 16,0 0-11-16,27 0 13 16,42 0 4-16,50-14-1 15,18-16 3-15,1 2-17 0,-19 1-4 16,-42 13 0-16,-26 2 4 15,-42 10-15-15,-9 2 8 16,0 0-34-16,-9 0-7 16,-28 0-8-16,-13 4-24 15,9 9 11-15,4-4 18 16,5-1 44-16,14-2 0 16,-5-3 3-16,14 3-2 15,-1 3 6-15,1-4-4 16,9 10 17-16,-9 2-9 15,-9 13 19-15,4 10-6 16,5 7 5-16,9 9 18 16,0 8-30-16,0-3 19 0,0 1-10 31,0-7-22-31,0-5 18 0,0-12-19 0,0-11 0 16,0-8 2-16,0-13-1 15,0-4-1-15,0-2 4 16,0 0 1-16,0 0 14 15,0-2-10-15,-9-23-8 16,0 3 11-16,9 5-6 16,0 5-6-16,0 6 10 15,0 3-6-15,0 3 10 16,0 0-14-16,0 0 2 16,0-3-10-16,0-3 5 0,27 0 3 15,23-5-6 1,1-7 17-16,-1-2-9 0,-4-1 11 15,-5 2-11-15,-23 7 26 16,5 2-11-16,-23 4 23 16,0 6 30-16,0 0-51 15,0 0 18-15,0 0-16 16,0 0-20-16,0 0 2 16,0 0-3-16,0 4-6 15,0 20-6-15,0 3 21 16,0-2-9-16,0 1 0 15,0 0 2-15,9-3-8 16,1-4 6-16,-1-6 0 0,0-8-2 16,5 0 11-1,-5-5-9-15,0 0 0 0,0 0 3 16,9 0 3-16,-8-21-6 16,12-2 0-16,-12 2 3 15,-1 4 6-15,-9 3-9 16,9 4 0-16,-9 5 8 15,0 1-10-15,0 4 2 16,0 0 0-16,9 0-9 16,5 0-4-16,13 0 13 15,1 9 0-15,-5 3 4 16,4 2-13-16,-4-4 9 0,-14-2 0 16,9-2-8-1,-8-6 19-15,-1 0-11 0,-9 0 0 16,9 0 4-16,14 0 5 15,-14-21-9-15,0 2 0 16,-9-2 7-16,0 3 1 16,0 0-6-16,0 7 7 15,0 2-2-15,0 7 12 16,0 2-10-16,0 0-2 16,0 0-7-16,0 0-10 15,0 34 10-15,0 13-7 16,-9 11 16-16,9 0-13 15,0-2 4-15,0-3 0 16,0-7-4-16,0-5 13 16,0-9-9-16,0-12 0 0,0-10 1 15,0-5-4 1,0-5 3-16,0 0 0 0,0 0 24 16,-9-3-19-16,0-25 5 15,-5-17-10-15,14-5 10 16,0-8-11-16,0-3 1 15,0-2 0-15,0 1 2 16,14 6 5-16,-5 16-7 16,0 13 0-16,0 16 10 15,-9 7-25-15,0 4 15 16,9 0-16-16,0 4 16 16,23 22-16-16,-4 6 16 15,-14 3 0-15,-5 3 0 16,-9-6-9-16,0-3 9 0,0-7 0 15,0-3-7-15,0-5-6 16,0-2 6-16,-9-2 6 16,-5-5-8-1,14-2 1-15,0-3 8 0,0 0 0 16,0 0-8-16,0 0 7 16,23 0 1-16,13-21-6 15,6-2 14-15,-1-1-3 16,-14 7-5-16,-18 2 0 15,1 1 3-15,-1 2 4 16,-9 0-3-16,14 4-2 0,-14 5 9 16,0 0-6-1,0 3-5-15,0 0 0 0,0 0-6 16,0 0-4-16,0 0-2 16,0 0 8-16,0 17 3 15,9 6-8-15,0-1 9 16,0-6 0-16,9 0-4 15,5-11 14-15,-5-5-10 16,1 0 2-16,4 0 4 16,-5-17 3-16,0-9-8 15,5-4-1-15,-14 4 11 16,0 3-9-16,1 5 5 16,-10 6 9-16,0 6-16 15,0 4 20-15,0 2-20 0,0 0-10 16,0 0 9-16,0 5-25 15,9 21 26-15,23 7 0 16,-5-10 8-16,15-3-14 16,8-10 6-16,-14-8 0 15,6-2 0-15,-15 0 2 16,5-2-2-16,-4-28 9 16,-5-8-1-16,-5-9-2 15,-9-2-2-15,-9 0-2 16,0-2 22-16,0 3-16 15,0 0 12-15,-27 11 3 16,13 13-19-16,-5 12 20 16,19 9-24-16,0 3 1 15,0 8-2-15,0 34-30 16,0 20 31-16,0 10 3 0,19-1 1 16,13-7-8-16,-5-12-1 15,5-14-69-15,-13-9-49 16,-10-14-116-16,-9-10-107 15</inkml:trace>
  <inkml:trace contextRef="#ctx0" brushRef="#br0" timeOffset="24261">2280 2247 580 0,'0'0'93'16,"0"0"-52"-16,0 0 37 0,0 0 19 15,0 0-79-15,215-31 3 16,-137 23-21-16,0 4 7 16,4-2-16-16,-22-2-103 15</inkml:trace>
  <inkml:trace contextRef="#ctx0" brushRef="#br0" timeOffset="24550">2912 1927 777 0,'0'0'170'0,"0"0"-51"16,0 0-36-16,0 0 26 15,0 0-49-15,0 0-13 16,-23-27-14-16,4 27-32 15,10 35-1-15,-14 20 0 16,5 16 8-16,9 11-8 16,0 5 0-16,9 0 0 15,0-2-3-15,0-6 7 16,18-12-8-16,32-8-16 16,19-19-90-16,9-14-86 15,0-14-179-15</inkml:trace>
  <inkml:trace contextRef="#ctx0" brushRef="#br0" timeOffset="25009">3168 2390 611 0,'0'0'166'0,"0"0"-75"15,0 0 0-15,0 0 28 16,0 0-75-16,0 0-21 15,18-43-20-15,19 40 5 16,4 3-8-16,0 0 0 16,-4 0 0-16,-5 9-5 0,-5 14 6 15,-18 3-1 1,14 4 0-16,-23-3 3 0,0 4-5 16,0-7 2-16,0-6 0 15,0-2-3-15,0-10 7 16,0-3-4-16,0-3 7 15,10 0-7-15,-10 0 27 16,9-17 43-16,9-22-49 16,-4-3 3-16,4 5-18 15,0 2 14-15,-9 12-12 16,1 6-2-16,-10 8 4 16,0 6-10-16,0 3 0 0,13 0-6 15,-3 0-21 1,8 23 25-16,14 13 1 0,-14 2-15 15,1-1 15-15,13-5-42 16,-14-8-54-16,0-7-92 16,14-11-219-16</inkml:trace>
  <inkml:trace contextRef="#ctx0" brushRef="#br0" timeOffset="25293">3800 1848 716 0,'0'0'147'0,"0"0"-44"0,0 0-7 16,0 0-49-16,0 0-38 16,0 0 18-16,146 29-4 15,-86 27 21-15,8 16 1 16,-17 10-27-16,-15 3 10 15,-27 5-27-15,-9 3 5 16,-27 0-12-16,-74-1-201 16</inkml:trace>
  <inkml:trace contextRef="#ctx0" brushRef="#br0" timeOffset="29306">5722 2093 844 0,'0'0'198'16,"0"0"-11"-16,0 0-36 0,0 0-52 16,0 0-3-16,0 0-46 15,0 0-9-15,0-88-8 16,0 88-26-16,0 6-11 16,0 27 4-16,0 16 0 15,-9 12 13-15,-14 1-13 16,-4 1 0-16,-5-4 0 15,4-3 7-15,19-18-7 16,0-11 0-16,0-14 0 16,9-10-9-16,0-3 4 0,0 0 5 15,0-6 10 1,0-35-6-16,0-14-1 0,18-21-3 16,9-14 5-16,5-19-6 15,5-7 1-15,-14 5 0 16,-5 18-3-16,-9 32 8 15,-9 29-5-15,0 21 0 16,0 11 6-16,10 0-18 16,12 34-1-16,-3 33 8 15,22 18-8-15,-4 10 19 16,4-4-6-16,-5-12 0 16,6-9 1-16,-1-18-8 15,-14-10-32-15,5-9-8 16,-23-17-29-16,1-5-66 15,-10-11-1-15,0 0 34 0,0-2 35 16,-28-23-7-16,-22-6 36 16,-19 5 31-16,-13 0 12 15,-5 5-27-15,9 4 24 16,9 6 3-16,28 7 2 16,0 1 0-16,41 3 0 15,0 0 2-15,0 0-1 16,23 0 4-16,23 0 9 15,36 0 15-15,14 0-3 16,5-3 29-16,-5-15-1 16,-5-1-3-16,-22-2 14 15,-28 9-14-15,-13 4 7 0,-10 2 8 16,-9-1-19-16,-9 5 20 16,0 2-20-16,0 0-17 15,0 0-11-15,0 0-19 16,0 9-7-16,14 25-8 15,4 14 15-15,1 10 6 16,-10 1-6-16,4 1 0 16,-3-2 0-16,-10-7 3 15,0-14-3-15,0-11 0 16,0-11 7-16,0-9-9 16,0-6 2-16,0 0 0 15,0 0 18-15,0 0-13 16,0-26 14-16,0-15-19 0,0-18 7 15,0-8-7-15,-10-11 0 16,10-1 0-16,0 6-3 16,0 20 6-16,0 18-3 15,0 21 0-15,0 11 4 16,0 3-13-16,28 0 6 16,22 6-10-16,10 23 4 15,-1 12 6-15,-13 3-1 16,4-1-5-16,-18-2-46 15,-13-6 9-15,-19-9 6 16,0-2 11-16,0-10 2 16,0-2-12-16,-41-3 20 0,22-6 19 15,1-3-2 1,9 0 2-16,9 0 2 0,0 0-1 16,0 0 18-16,0 0-19 15,9-9 2-15,18-7-2 16,15-6 1-16,8 1-1 15,-4-2 0-15,-5 3 2 16,0 2 6-16,-23 7-2 16,-8 5 20-16,-10 3 18 15,0 3-7-15,0 0 8 16,0 0-10-16,0 0-17 16,0 0-1-16,0 0-17 15,0 18-18-15,0 13 9 16,9 11 9-16,14 7 5 15,-14 0-5-15,0 5 3 0,0-5-7 16,0-7 4-16,0-3 0 16,-9-9-1-16,0-10 9 15,0-8-8-15,0-7 0 16,0-5 3-16,0 0 6 16,0 0 0-16,-18-11-2 15,-9-25 2-15,4-7 1 16,-5-15-8-16,19-16-2 15,-5-10 4-15,14-1-6 16,0 10 2-16,0 20 0 16,0 19-3-16,0 18 10 15,0 16-7-15,0 2 0 0,23 0-20 16,14 0 17 0,22 20-4-16,-17 13 7 0,8-1-8 15,-23 0 1-15,5-3 6 16,-13-3-16-16,-10-3-29 15,-9 0 12-15,0-2-15 16,0-4-36-16,-37-2 23 16,5-7-74-16,14-8 56 15,-5 0 29-15,23 0 47 16,0 0-2-16,0-18 6 16,0-1 0-16,0-5 11 15,0 4-6-15,0 2 22 16,14 4 7-16,-14 3-2 0,9 2 15 15,0 3-19 1,0 0-11-16,10 3 2 0,3 1-14 16,15 2-5-16,4 0 0 15,10 0 6-15,-15 17-12 16,5 9 6-16,-13 0 0 16,4 4-3-16,-23-5 10 15,0-1-7-15,-9-4 0 16,0-5 2-16,0-4 1 15,0-5-3-15,-18-2 0 16,9-4 6-16,0 0-2 16,-5-7 9-16,14-19-7 0,0-6-1 15,0-2 0 1,0-5-5-16,0-1 0 0,0-2 4 16,32 11 2-16,-14 7-6 15,-9 13 0-15,5 7 2 16,-5 4-6-16,10 0 3 15,-1 0 1-15,5 24-7 16,4 2 2-16,-8 3 5 16,3 1 0-16,-3-7 1 15,-1-3-5-15,5-5 4 16,-14-9 0-16,9 0-2 16,-8-6 9-16,-10 0-7 15,0 0 3-15,9 0 1 16,4-12 12-16,-3-14-14 15,-1-6 7-15,-9 2 55 0,0-5-51 16,0 1 12-16,-41 4-19 16,-10 7 3-16,-4 6-18 15,-4 8 6-15,18 9-3 16,13 0 3-16,14 0-40 16,14 23-38-16,0 8-53 15,14 2-111-15,32-3-341 16</inkml:trace>
  <inkml:trace contextRef="#ctx0" brushRef="#br0" timeOffset="30200">7901 2186 489 0,'0'0'272'0,"0"0"-117"16,0 0-4-16,0 0-43 15,0 0-6-15,0 0-66 16,0 0-1-16,-206-93-9 15,178 93-26-15,6 3 0 16,-6 23-1-16,5 9 1 16,23 3-5-16,0 0 5 15,0 0 0-15,23-9-8 16,14-7 7-16,13-12-15 16,-9-7 13-16,-4-3-8 15,-5 0 11-15,-5 0 0 16,-4-12 1-16,-23-5 2 15,0 2-2-15,0-3 4 16,0 4 6-16,0 6-7 0,0 2 17 16,0 6-7-16,0 0-12 15,0 0-4-15,0 0-17 16,28 8 19-16,4 10-7 16,4-4 11-16,-4-2-9 15,5-3 5-15,4-9-4 16,-13 0-5-16,4 0 11 15,-14-15-2-15,14-17 3 16,-4-6 4-16,-19-9-4 16,14-5 4-16,-23-4 2 0,0 1 25 15,0 3-1 1,0 2 23 0,-14 9-9-16,-4 7-33 0,-1 12 11 0,10 14-15 15,9 8-9-15,0 0 3 16,0 0-4-16,0 15-25 15,0 28 22-15,0 16 3 16,9 5 1-16,0 0-1 16,10-3 1-16,4-9-7 15,-14-7 6-15,9-11 0 16,0-10-2-16,5-12 9 16,-14-4-10-16,1-4 3 15,-1-4 0-15,0 0-3 16,-9 0 4-16,23 0-1 15,-5 0 4-15,-9-18 5 0,0 0-7 16,-9 4-2-16,0-7 7 16,0 4-1-16,0 2-6 15,0 3 0-15,0 7 8 16,0 2-3-16,0 3-5 16,0 0 0-16,0 0 6 15,0 0-15-15,0 0 9 16,0 0-1-16,0 0-7 15,0 0-6-15,0 0 13 16,0 0 0-16,0 6 1 0,0 2-8 16,0 2 8-1,0-8 0-15,0 1-3 0,0-3 12 16,0 3-9-16,0-3 0 16,0 0-6-16,0 0 0 15,0 0-116-15,-18 0-38 16,-14 0-75-16,14 0-86 15</inkml:trace>
  <inkml:trace contextRef="#ctx0" brushRef="#br0" timeOffset="30897">8276 2029 299 0,'0'0'237'16,"0"0"-79"-16,0 0-35 16,0 0-8-16,0 0 8 15,0 0-58-15,-9-100 9 16,0 94 9-16,0 6-33 16,9 0 2-16,0 0-44 15,-9 0-8-15,9 18-8 16,-23 20 5-16,14 12 3 15,9 2 0-15,0-3 6 16,0-1 1-16,18-10-7 16,14-9 0-16,9-9-2 15,-13-8 10-15,-1-6-8 16,5-6 2-16,-23 0 3 0,10-12 7 16,13-23-10-16,-5-11 1 15,-4-10 7-15,4-8-6 16,-8-3 11-16,-5-1 21 15,-14-1-5-15,0 1 16 16,-23 9-33-16,-5 12 1 16,-4 21 17-16,14 13-29 15,18 9 16-15,-9 4-19 16,9 4-9-16,0 45-6 16,0 21 5-16,0 18 10 15,0-4 0-15,18-2 9 16,5-10-9-16,-5-10 0 15,-9-6 1-15,10-19-1 0,-10-13 0 16,5-10 0-16,-5-14-3 16,0 0 8-16,9 0-5 15,5-8 6-15,4-22-2 16,1-2 7-16,-5-3-11 16,-5 6 0-16,0 2-2 15,-4 14 9-15,-5 6-7 16,10 7 0-16,-1 0-13 15,14 20 7-15,5 16 5 16,-5-1-8-16,9 5 2 16,-23-8-36-16,10-2-51 15,4-7-43-15,-5-9-97 0,-4-10-125 16</inkml:trace>
  <inkml:trace contextRef="#ctx0" brushRef="#br0" timeOffset="31205">9315 1691 736 0,'0'0'221'16,"0"0"-91"-16,0 0 26 0,0 0-28 15,0 0-53 1,0 0-5-16,-13-65-32 0,13 65-25 16,0 3-13-16,0 38-17 15,0 20 17-15,0 20 0 16,0 7 6-16,0 0-7 16,0 0 3-16,0-7-2 15,0-5 0-15,0-6-18 16,0-9-157-16,0-9-174 15</inkml:trace>
  <inkml:trace contextRef="#ctx0" brushRef="#br0" timeOffset="35092">6413 935 494 0,'0'0'198'0,"0"0"-96"15,0 0-22-15,0 0 49 16,0 0-27-16,0 0-31 16,0 0 7-16,-9-8-39 15,9-16-33-15,0 2 31 16,0-5-25-16,9 3-2 16,0 6 1-16,1 1-2 15,-1 11-8-15,0 3-1 16,14 3-7-16,13 3 2 0,-4 32-5 15,5 14 10-15,-5 13-7 16,-14 3 7-16,-8-4-2 16,3-9 2-1,-13-11-6-15,9-12-3 0,-9-15 6 16,0-5 3-16,0-9-7 16,0 0 19-16,10 0-4 15,-10-14 8-15,9-28-11 16,0-9-3-16,9-11-2 15,5-3 0-15,-5-1-1 16,1 10 8-16,-6 18-7 16,-3 18 0-16,-10 14 5 0,9 6-17 15,9 0 4 1,0 35 5-16,14 6-7 0,-4 0 14 16,4-6-4-16,-5-1 0 15,-4-1-4-15,-4-1-5 16,-1 0-14-16,5-2-58 15,-14-5-80-15,9-7-258 16</inkml:trace>
  <inkml:trace contextRef="#ctx0" brushRef="#br0" timeOffset="35301">7164 958 508 0,'0'0'210'0,"0"0"-80"16,0 0-8-16,0 0-37 16,0 0-38-16,0 0-29 15,0 0-5-15,215-99-8 16,-137 72-5-16,4 5-2 16,-27 4-87-16,-4 6-247 15</inkml:trace>
  <inkml:trace contextRef="#ctx0" brushRef="#br0" timeOffset="35699">7970 492 486 0,'0'0'224'0,"0"0"-98"0,0 0-31 16,0 0 29-16,0 0-82 15,0 0 4-15,-129-88-28 16,111 88-12-16,-9 0-7 16,13 15 1-16,5 14 0 15,9 7-8-15,0 6 14 16,0 6-6-16,0 4 0 16,41-5 3-16,9-1-9 15,-13-5 6-15,22-3 0 16,-17 2-1-16,17-8 7 15,-22 4-6-15,4-7 0 16,-9 0 4-16,-14-2-8 0,-9-5 4 16,-9 2 0-16,0-6-6 15,-9 0 4-15,-41-7 2 16,0 0-27-16,-1-5-47 16,5-6-22-16,14 0-12 15,5-6-7-15,27-23-41 16,0-19-140-16</inkml:trace>
  <inkml:trace contextRef="#ctx0" brushRef="#br0" timeOffset="37001">8217 337 252 0,'0'0'307'0,"0"0"-164"0,0 0-16 16,0 0-20-16,0 0-10 15,0 0-33-15,0-58-64 16,9 85 1-16,14 22-2 15,-14 12 2-15,0 15 26 16,9 7-18-16,5 5-8 16,-4 3 19-16,-1-13-19 15,5-13-1-15,-5-16 0 16,-9-14 11-16,0-16-11 16,-9-12 0-16,0-7 5 15,0 0 1-15,0 0-4 16,0-5 13-16,0-18-15 15,-18-7 8-15,0 1-8 0,-14 0 0 16,4 3 1-16,-13 5-10 16,23 7 10-16,-14 8-1 15,23 3 0-15,9 3-10 16,0 0 8-16,0 0-5 16,0 0 0-16,9 0-2 15,32 5 4-15,9 5 5 16,10-10 1-16,-1 0 12 15,1 0-13-15,-5-18 0 16,-14-2 5-16,-9-1 3 0,-23 1-6 16,0 0 15-1,-9 2 47-15,0 6-38 0,0 4 15 16,0 2-3-16,0 6-28 16,-18 0 8-16,4 0-18 15,-4 6-10-15,0 23 1 16,-5 9 7-16,23 2 2 15,0 4 0-15,0-3 3 16,14-3-10-16,31-3 9 16,15-6-2-16,-10-11 7 15,0-11 1-15,10-2-5 16,-23-5-3-16,4 0 4 16,-9 0 2-16,-23-10-5 0,0-3-1 15,0-8 18 1,-9-3-17-16,0 4 47 15,0 3-6-15,0 8-24 0,0 6 15 16,0 3-32-16,0 0 0 16,0 0-2-16,0 23-28 15,0 24 27-15,9 14 2 16,10 6 0-16,4 9-3 16,-5 0 5-16,0 3-2 15,-4-7 0-15,-5-13 4 16,-9-13-4-16,9-19 0 15,-9-13 6-15,0-11-6 16,0-3 5-16,0 0-1 16,0 0 23-16,0-32-25 0,-18-26 10 15,-5-21-12 1,-4-12 2-16,18-5-4 0,9 0 2 16,-14 5 0-16,14 5-3 15,0 9 9-15,0 19-8 16,0 20 2-16,14 17 0 15,-5 16-7-15,0 5 4 16,18 0-13-16,5 5 14 16,5 28-14-16,-5 1 15 15,-5 8-5-15,-13-2-8 16,-5-2 13-16,-9 0-30 16,0 0-3-16,0-8 10 15,0-1-16-15,-9-11 22 0,9-7 6 16,0-6-17-1,0-5 26-15,0 0-2 0,0 0 5 16,0 0 8-16,0-20-1 16,9-15-7-16,10-6 0 15,8-8 2-15,5-4-3 16,-14 0 1-16,15 4 0 16,-33 9 16-16,0 8-10 15,0 8 20-15,0 10-1 16,0 4-23-16,0 8 21 15,0 2-23-15,-10 0 0 16,10 0-2-16,0 0-11 16,0 9 4-16,0 17 9 15,10 5 0-15,17 8-4 0,5 1 4 16,-5-2 0 0,-8-2-5-16,4 1 10 0,-5-2-5 15,0 0 0 1,-4-2 5-16,-14-8-8 0,0-7 3 15,0-3 0-15,0-8-5 16,-41 1-37-16,-10-6-22 16,1-2-54-16,4 0-40 15,5 0-81-15</inkml:trace>
  <inkml:trace contextRef="#ctx0" brushRef="#br0" timeOffset="39627">11700 1702 737 0,'0'0'193'0,"0"0"-96"16,0 0 22-16,0 0 0 15,0 0-29-15,0 0-16 16,0 0-39-16,-59-53-21 15,50 74-14-15,-1 26-9 16,-8 16 9-16,-5 8 0 16,5-1 2-16,0-9-1 15,-5-6-1-15,14-11 0 16,-1-15 4-16,10-14-1 16,0-10-3-16,0-1 0 15,0-4 2-15,0 0 11 16,0-9-6-16,10-32 7 0,22-17-4 15,4-18 0-15,5-14-6 16,-13-10-4-16,4-5 3 16,-23-3-2-16,9 15-1 15,-4 26 0-15,-14 22-3 16,0 32 9-16,0 13-12 16,0 0 6-16,9 49-33 15,0 36 32-15,10 27-6 16,-10 4 7-16,14-5-5 15,-14-16 14-15,18-10-9 16,5-21 0-16,-4-12 0 16,4-10-2-16,-14-20 2 0,-9-6 0 15,1-14-5 1,-10-2 6-16,0 0-1 0,0-8 0 16,-10-24-1-16,-26-6-9 15,-15-1 9-15,-17 8 1 16,8 2-6-16,-8 5 2 15,17 10 3-15,1 4 0 16,22 8-11-16,6-1 6 16,22 3 6-16,0-3-5 15,0 3-3-15,0 0-8 16,22 0 12-16,24 0 4 16,14-6 0-16,22-8 0 15,-13-4 0-15,-1-2 0 16,1-3-1-16,-32 8 7 15,-14 6-6-15,-14 3 7 0,0 6-3 16,-9 0 13 0,0 0-17-16,0 0-4 0,9 20 4 15,14 21-2-15,4 17 2 16,15 3 7-16,-15 7-5 16,5-4 4-16,-14-4-6 15,-8 3 3-15,-1-11-6 16,0-7 5-16,-9-14-2 15,0-10 0-15,0-13 7 16,0-4-3-16,0-4 0 16,0 0 1-16,0 0 25 15,0-12-5-15,-37-24-11 0,5-10-4 16,14-15-4 0,0-12 0-16,-5-6-6 0,14-6 1 15,-1 6-5-15,1 10 4 16,9 11 0-16,-9 17 0 15,9 13 4-15,0 17-10 16,0 6 6-16,18 5-14 16,24 0 8-16,-6 0-4 15,15 9 3-15,-10 23 3 16,-5 6 1-16,-13 0-2 16,-4-4 2-16,-19 1-6 15,0 1 5-15,0-4-16 16,-32-6 3-16,13-3 4 15,1-12-15-15,18-8 7 16,0-3 9-16,0 0 12 0,0 0 0 16,0-8 0-16,27-15 0 15,5-3-2-15,-13 2 9 16,-1 4-7-16,5 5 0 16,-14 4 4-16,0 1 14 15,0 4-12-15,1 4 4 16,-1 2 5-16,-9 0-14 15,13 0-2-15,6 23-3 16,-1 21 4-16,14 8 6 16,-4 10-4-16,-6-2-2 0,-3 5 4 15,-10-1 4 1,0-2-8-16,-9-5 0 0,0-3 4 16,0-11-4-16,0-10 0 15,0-16 0-15,0-9-3 16,0-8 14-16,0 0-9 15,0 0 21-15,0 0 26 16,-9-35 11-16,-32-20-60 16,13-18 0-16,10-15 0 15,-14-13 5-15,4-8-5 16,6 4 0-16,3 12-5 16,10 17-3-16,9 21 4 0,0 19 4 15,0 19-8 1,0 12 1-16,0 2 4 15,9 3-17-15,32 0-9 0,5 17 23 16,5 17-5 0,-1 8 11-16,-9 2-6 0,-23 0-5 15,1 2 11-15,-19-5-14 16,0 0-29-16,-19-6 2 16,-31-4-77-16,-9-6-81 15,31-14 9-15,-4-11-19 16,32 0-13-16,0 0 23 15,0-15 23-15,32-11 168 16,-4 0 8-16,-6 0 145 0,-3 5-15 16,-19 0 5-1,9 2 36-15,-9 3-36 16,9 5-39-16,0 2 3 0,-9 3-36 16,9 4-20-16,14 2-4 15,-14 0-30-15,19 0 4 16,13 0-6-16,0 2-4 15,5 19 10-15,4 8-13 16,-8 3 1-16,-15 6 4 16,5 0 1-16,-23 0-6 15,-9-3 2-15,0-5 2 16,0-12 2-16,0-2-6 16,0-10 0-16,-9-6 6 15,-14 0-4-15,5 0 9 16,9-12-2-16,9-16-5 0,0-5-1 15,0 1-3 1,0 0 0-16,18 5-3 0,5 7 5 16,-5 9-2-16,-18 5 1 15,0 3 6-15,0 3-10 16,0 0 3-16,9 0-16 16,1 20 12-16,-1 10 1 15,14 2 3-15,-5 3 0 16,0-4 4-16,14-1-4 15,-4-7 0-15,13-5 1 16,-4-10-2-16,4-8 5 16,-9 0-1-16,4 0 13 0,-17-14-6 15,4-12 59-15,-14-7-5 16,-9-1-12-16,0-8-1 16,0-1-39-16,-41-2-5 15,-19 11-4-15,1 5-2 16,13 11-2-16,5 10-4 15,13 8-12-15,14 0 9 16,14 12-91-16,0 20-12 16,0 8-41-16,0-2-92 15,42-9-181-15</inkml:trace>
  <inkml:trace contextRef="#ctx0" brushRef="#br0" timeOffset="40737">13430 2128 175 0,'0'0'448'0,"0"0"-313"15,0 0 19-15,0 0-6 16,0 0-23-16,0 0-39 16,0-117-52-16,-13 104 38 15,-6 3-29-15,10 7-30 16,9 3 22-16,-9 0-35 16,0 0-14-16,-5 13 7 15,14 15-2-15,-9 7 9 16,9-3 0-16,0-6 0 15,0 1-9-15,23-11 9 16,-5-6 0-16,10-4-7 0,-5-6 6 16,-5 0 1-1,-9 0 0-15,0 0 8 0,0-6 1 16,-9-12-8-16,14-6-1 16,-14 4 11-16,0 3-2 15,0 0-6-15,0 11 8 16,0 2-11-16,0 4 16 15,0 0-16-15,0 0-12 16,0 0 6-16,18 15-18 16,1 12 24-16,22-1 0 15,-14 0 5-15,15-6-7 16,-1-8 2-16,-14-6 0 16,5-6 5-16,-4 0 4 0,-10 0-4 15,5-6-2 1,4-20 1-16,5-10 7 0,-13 2-11 15,8-4 0-15,5 3 5 16,-13 5 1-16,-1 14-6 16,-4 4 0-16,-5 8-2 15,0 4-4-15,0 0-8 16,0 4 6-16,0 19 1 16,1 0 3-16,3-2 4 15,-13-9 0-15,9-7 1 16,-9-2-7-16,0-3 6 15,0 0 0-15,0 0 14 16,0 0-13-16,0-6 18 16,-22-14-19-16,-6-7 6 0,10 5-10 15,-14 0 4-15,4 8 0 16,5 6 1-16,14 4 4 16,0 4-5-1,9 0 0-15,0 10-33 0,0 28 26 16,-9 17 2-16,9 2 5 15,0 0-4-15,0-11 9 16,41-5-6-16,-4-15 1 16,22-12-8-16,1-10 4 15,-10-4 0-15,0 0 4 16,-4-21 2-16,-14-14 3 16,-4-6-5-16,-5-11 7 15,-14-4-3-15,-9-7 23 16,0-2-5-16,0 4-7 0,-41 6 21 15,13 13-28-15,5 16 11 16,5 15 3-16,18 11-22 16,0 0 0-16,0 14-1 15,0 35-11-15,9 19 1 16,14 5 17-16,-5 0-6 16,-9-3 0-16,1-6 7 15,12-11-10-15,-12-15 3 16,8-16 0-16,0-12-1 15,5-8 6-15,5-2-5 16,4 0 8-16,4-29-4 16,5-6 7-16,10-3-11 15,-15 3 0-15,-4 9 0 0,-22 12 1 16,-1 8-1-16,-9 6 0 16,18 0-6-16,5 0 4 15,-5 20-4-15,10 6 3 16,13 0-7-16,-14-2 2 15,15-6-104-15,-10-7-77 16,4-8-138-16,-17-3-202 16</inkml:trace>
  <inkml:trace contextRef="#ctx0" brushRef="#br0" timeOffset="40914">15046 2046 487 0,'0'0'216'0,"0"0"-166"0,0 0-34 16,0 0-10-16,0 0 44 15,0 0-39-15,197-35-10 16,-156 23-1-16,-4 3-42 16,-5-4-260-16</inkml:trace>
  <inkml:trace contextRef="#ctx0" brushRef="#br0" timeOffset="41270">15380 1674 706 0,'0'0'144'15,"0"0"-42"-15,0 0 42 0,0 0-73 16,0 0-14-16,0 0-29 15,32-73-20-15,5 73-7 16,13 0-1-16,1 8-4 16,-10 20-3-16,-14 11 7 15,-8 5-3-15,-19 5-4 16,0 6 14-16,-9 1-4 16,-28-9-3-16,-4-13 5 15,22-10-4-15,10-11-1 16,9-6 0-16,0 2 3 0,0-7-1 15,28 2 6-15,22-4-8 16,19 0 6-16,18-4-4 16,4-19-2-16,-4-3-52 15,-27 6-66-15,-33 2-132 16</inkml:trace>
  <inkml:trace contextRef="#ctx0" brushRef="#br0" timeOffset="45425">6235 500 819 0,'0'0'199'0,"0"0"-63"15,0 0-10-15,0 0-14 16,0 0-30-16,0 0-39 16,0 0 14-16,0-55-47 15,-28 55-2-15,-13 35 1 0,-9 21-2 16,-10 19-7-16,10 7 0 15,13 8 10-15,5 9-19 16,23-9 9-16,9-1 0 16,0-11-2-16,9-17 8 15,51-8-11-15,31-15 5 16,15-15-77-16,35-17-4 16,24-6-84-16,5-6-103 15,-24-20-273-15</inkml:trace>
  <inkml:trace contextRef="#ctx0" brushRef="#br0" timeOffset="46092">9590 349 744 0,'0'0'187'0,"0"0"-49"15,0 0-33-15,0 0-2 16,0 0-3-16,0 0-42 15,-137-65-29-15,137 65-24 16,0 0-5-16,36 9 0 16,5 29-2-16,19 9 9 15,0 20-5-15,-1 12-2 16,-9 8 0-16,-4 7-3 16,-14-7 7-16,-23-9-4 15,-9-7 0-15,0-10-4 16,-9-6 4-16,-50-5-81 0,-19-7-206 15,-5-1-346-15</inkml:trace>
  <inkml:trace contextRef="#ctx0" brushRef="#br0" timeOffset="47097">12332 579 702 0,'0'0'155'0,"0"0"-8"15,0 0-46-15,0 0-2 16,0 0-21-16,0 0-63 16,0-4 2-16,0 37-17 0,9 11 0 15,14 17-1-15,-5 1 4 16,23-7-3-16,-4-4 2 15,4-9 7-15,0-10-8 16,-22-15-1-16,-1-10 2 16,-9-5 8-16,0-2-3 15,-9 0 14-15,14-23 81 16,-5-17-65-16,-9-19 4 16,0-2 0-16,0-16-25 15,0-1 1-15,-23-3-8 16,-4 3-6-16,-1 7 12 15,-4 13-11-15,14 11 0 16,-5 15-4-16,23 14 5 16,0 10-6-16,0 2 1 0,0-3 0 15,23-2-7-15,46-5 4 16,9-1 3-16,9 5-3 16,22 4 4-16,-17 2-8 15,-5 6 7-15,-18 0-26 16,-10 0-31-16,-31 0-107 15,-28 26-105-15,0 8-133 16</inkml:trace>
  <inkml:trace contextRef="#ctx0" brushRef="#br0" timeOffset="47565">12886 777 697 0,'0'0'156'0,"0"0"-24"16,0 0-20-16,0 0-12 15,0 0-40-15,0 0-10 16,-9-131-9-16,9 114-24 16,27 5 0-16,-4 6-17 15,4 6 5-15,15 0-10 16,-15 3 2-16,5 29 3 15,5 6-5-15,-14 6 1 16,-5-3 4-16,-18-6 0 0,0-9-3 16,9-12-6-1,-9-8 9-15,0-6 0 0,0 0 13 16,0 0-12-16,9 0 22 16,-9-6 17-16,9-22-8 15,14-16-24-15,5-3-8 16,13 1 0-16,-4-1-1 15,4 15 9-15,-14 7-8 16,5 14 0-16,-13 11-6 16,3 0 3-16,6 30-12 15,-1 13 8-15,5 1 2 16,-13 0-3-16,4-6-15 16,-14-6-80-16,9-1-103 15,-9-9-152-15</inkml:trace>
  <inkml:trace contextRef="#ctx0" brushRef="#br0" timeOffset="47868">13440 156 577 0,'0'0'241'0,"0"0"-123"16,0 0 11-16,0 0-26 15,0 0-4-15,0 0-40 16,-42-156-27-16,42 156 33 16,0 0-48-16,0 0-12 0,0 0-5 15,19 5-8 1,13 23 8-16,18 16 0 0,19 9 4 16,-1 11-8-16,1 3 4 15,9 3 0-15,0 3-3 16,-19-1 9-16,-18-1-6 15,-22-4 0-15,-19-2-8 16,-9-5-5-16,-78 5-161 16,-51-1-210-16</inkml:trace>
  <inkml:trace contextRef="#ctx0" brushRef="#br0" timeOffset="48405">11783 60 850 0,'0'0'142'0,"0"0"-25"15,0 0-45-15,0 0-8 0,0 0-15 16,0 0-32-1,-151 175 9-15,141-99-1 0,10 14-11 16,0 7 14-16,42 5-26 16,17-7-1-16,10-7 6 15,-1-12-7-15,1-15-8 16,0-9-131-16,-1-13-212 16</inkml:trace>
  <inkml:trace contextRef="#ctx0" brushRef="#br0" timeOffset="51717">2051 3662 746 0,'0'0'171'0,"0"0"-121"16,0 0 28-16,0 0 58 16,0 0-29-16,0 0-27 15,0 0-15-15,0 0-38 16,9-18 28-16,9-16-23 15,5-10-32-15,-4-3 19 16,-1-5-15-16,5 2-2 0,-14 9 6 16,0 15 4-16,0 12-7 15,-9 8 2-15,0 6-2 16,0 0-10-16,0 0-5 16,9 6 2-16,14 28 6 15,-4 8 4-15,-1 3 0 16,14 9-2-16,-14 6 3 15,1 8-8-15,-10 5 5 16,5 2 0-16,-5-1-2 16,-9-8 10-16,0-7-8 15,0-13 0-15,0-16 2 16,0-13-12-16,-9-8 10 16,-14-6 0-16,-5-3 6 15,-13 0-2-15,-19 0 1 0,1 0-5 16,13 0 6-16,23 0-11 15,5 0 5-15,18 0 0 16,0 0-1-16,0 0-9 16,0 0 6-16,59 0-11 15,10 0 15-15,18 0-4 16,14-12 4-16,0-3 0 16,-5-3-2-16,4-1 10 15,-13 1-8-15,-18 1 0 16,-19 8 2-16,-31 9-10 15,-19 0-161-15,-37 0-235 16</inkml:trace>
  <inkml:trace contextRef="#ctx0" brushRef="#br0" timeOffset="53510">156 4750 325 0,'0'0'187'0,"0"0"-100"15,0 0 10-15,0 0 34 16,0 0-68-16,0 0-3 0,0 0-7 16,0 0-29-16,0 0 15 15,0 0-26-15,32 0 11 16,5 0 25-16,22 0-39 16,10 0 20-16,31 0 3 15,29 0-12-15,26-2 15 16,15-8-22-16,17-1 2 15,1-4-3-15,9-5-5 16,9 0-5-16,0-7-3 16,23 1 4-16,-23-3-5 15,13-4 1-15,-13 6 0 16,0 2 3-16,14-1 6 16,-14 6-9-16,-9 5 0 0,9 3 1 15,14 9-1-15,4-2 0 16,-4 1 0-16,-5 2-1 15,14-4 0-15,-14 0 1 16,23-4 0-16,-9 2 4 16,4 2-7-16,-13 4 3 15,-23 2 0-15,-1 0-2 16,-8 0 7-16,-19 0-6 16,5 0 1-16,-4 0 0 15,-1 0-1-15,19 0 5 16,18 0-4-16,9-10 1 15,5 0 4-15,-14-6-7 16,-10 5 2-16,-17 0 0 16,-1 5 9-16,-13 0-8 0,5 6 4 15,-10 0-1-15,-5 0 1 16,24 0 1-16,9 0-6 16,-1-4 2-16,-8-5 5 15,-5 4-6-15,-14-1-1 16,-13-2 4-16,-10 5 1 15,14-3 0-15,-5 3-5 16,24 3 2-16,-5-3-6 16,13 0 4-16,10-3 0 15,9-5 0-15,-1-4 5 16,1-2-5-16,-9 2 0 0,-19 6 3 16,-22 0-4-1,-5 0 1-15,-5 7 0 0,0-4-1 16,-9 0 7-16,1 3-6 15,-1-3 0-15,-18 1 0 16,-5-5-1-16,-4-1 1 16,-1 2 0-16,-13 1-2 15,0 2 10-15,14 0-8 16,-5-3 0-16,14 3 2 16,9 0-8-16,-9 0 6 15,-5 4 0-15,-4-1 0 16,-1-3 1-16,-13-1-4 15,0 3 3-15,5 0 0 16,4 2 2-16,14-4-2 0,9 3 0 16,-23-4-2-16,5 5 4 15,-14-1-1-15,-5 0-1 16,-4 0 0-16,0 0-1 16,-10 3 1-16,-8-2 0 15,-10 2 0-15,10 0 4 16,-1 0-4-16,1 0 0 15,9 0 1-15,-1-5 1 16,1 0-2-16,-19 3 0 16,-13-2 2-16,-14 2 2 15,-14-1-4-15,-9 3 4 16,0 0 4-16,0 0 26 16,0 0 3-16,0-2-15 0,0 2-11 15,9 0-9 1,-9 0-1-16,9 0 0 0,0-4 4 15,5 0-3-15,-14-1-2 16,0-1 0-16,0-1 1 16,0-6-1-16,-14 2-45 15,-31-4-177-15,-38-8-323 16</inkml:trace>
  <inkml:trace contextRef="#ctx0" brushRef="#br0" timeOffset="56631">7448 3390 846 0,'0'0'129'16,"0"0"-47"-16,0 0 55 15,0 0-37-15,0 0-22 16,0 0 14-16,0 0-44 0,0-20 6 15,0 6-12 1,0-6-14-16,18-9 2 0,14-4-27 16,18-7-1-16,-13 1 4 15,13 1 2-15,1 3-7 16,-10 7-1-16,-14 1 6 16,-8 16-6-16,-10 5 0 15,-9 6 0-15,0 0-6 16,0 0 1-16,0 0 0 15,14 28 2-15,-14 14 0 16,9 10 1-16,9 3 2 16,-18 1 0-16,9 2-2 15,0 1 4-15,-9-7-2 16,14-3 0-16,-14-1 8 16,0-8-10-16,0-11 2 0,0-5 0 15,0-13-6 1,0-2 10-16,0-3-4 0,0 0 0 15,-23-5 3-15,-4 4-3 16,-5-5 0-16,4 0 6 16,-13 0-7-16,14 0 6 15,-5 0-5-15,13 0 0 16,10 0 7-16,0 0-9 16,9 0 2-16,0 0-1 15,0 0-8-15,0 0 4 16,46 0 5-16,13-5-9 15,42-8 18-15,9-7-10 0,-5-4 1 16,-13 4-9 0,-15 6 6-16,-26 7-108 0,-33 7-204 15,-18 0-325-15</inkml:trace>
  <inkml:trace contextRef="#ctx0" brushRef="#br0" timeOffset="58252">12808 3152 721 0,'0'0'156'0,"0"0"-101"16,0 0 58-16,0 0 2 16,0 0-4-16,0 0-18 15,0-21-43-15,0-3 5 16,18 1-21-16,1-5-9 15,13-2 27-15,-5-2-22 16,14-3-8-16,-13-3 16 16,-5 9-31-16,-5 1 9 15,9 7-11-15,-13 3 1 16,4 6-1-16,-8 7-5 16,-10-1 0-16,0 6 0 0,0 0 8 15,0 0-8-15,0 0 0 16,0 0-1-16,0 0-8 15,0 0 4-15,0 11 5 16,0 27-7-16,9 14 15 16,0 10-8-16,14 5 0 15,-5 0 3-15,-9-5-5 16,10-8 2-16,-6-4 0 16,-13-6-3-16,9-9 11 15,-9-5-8-15,0-10 0 16,0-8 3-16,0-6-7 15,0-4 4-15,0 1 0 16,-9-3-2-16,-14 3 11 16,-4-3-9-16,-5 0 0 0,4 0 7 15,10 0-5-15,4 0-2 16,14 0 0-16,0 0-2 16,0 0-2-16,0 0 3 15,14 0-4-15,23 0 0 16,31 0-3-16,24 0 8 15,13 0 0-15,14-3-4 16,-18-2 1-16,-23 1-27 16,-28 4-66-16,-22 0-104 15,-28 0-150-15</inkml:trace>
  <inkml:trace contextRef="#ctx0" brushRef="#br0" timeOffset="63521">1145 5389 806 0,'0'0'161'15,"0"0"-70"-15,0 0 6 16,0 0 35-16,0 0-82 15,0 0-16-15,0 0-2 16,-23-113-15-16,23 89 17 16,0 3-24-16,9 1 8 15,5 0 9-15,4 0-24 16,0 2 4-16,-9 3 5 0,5 4-9 16,-5 0 12-16,-9 4-14 15,0 7-1-15,0 0 0 16,0 0 8-16,0 0-16 15,0 0 8-15,9 6-13 16,1 26 3-16,8 12 10 16,-4 5 0-16,-5 6-4 15,0 1 10-15,0-1-6 16,0-2 0 0,-9-7 10-16,9-2-17 0,-9-11 7 15,0-11 0-15,0-4-2 16,0-6 10-16,0-4-8 15,-18 2 4-15,-9-8-1 16,-15 1 8-16,1-3-11 16,14 0 0-16,4 0 7 0,5 0 3 15,8 0-10-15,1 0 0 16,9 0 6-16,0 0-7 16,0 0 1-16,0 0-1 15,28 0-4-15,31-10 1 16,24-6 4-16,4-1 0 15,-10-1 3-15,-8 4-5 16,0-1 2-16,-10 0 0 16,-18 6-5-1,-13 1 3-15,-5 5-45 16,-23 3-172-16,0 0-185 0</inkml:trace>
  <inkml:trace contextRef="#ctx0" brushRef="#br0" timeOffset="63987">1872 5324 755 0,'0'0'173'16,"0"0"-37"-16,0 0 27 15,0 0-67-15,0 0-4 16,0 0-36-16,-87-66-32 15,65 66 21-15,3 0-28 16,10 0-15-16,-9 2 8 0,9 22-7 16,9 8-3-16,-14 6 0 15,14 5 3-15,0-1-5 16,0 1 2-16,41-12 0 16,9-1-5-16,10-9 6 15,9-13-1-15,-10-8 0 16,-8 0 7-16,-15 0-7 15,-18 0 0-15,5-17 0 16,-14-3 10-16,-9-7-4 16,0-8-6-16,0-5 21 15,0-7-19-15,-32-3 14 16,5 0-16-16,-14 10 2 16,4 11-8-16,5 11 6 0,-4 10-1 15,3 8-2-15,6 0-18 16,4 5 2-16,5 27-45 15,18 6-84-15,0 0-69 16,18-8-67-16,32-7-234 16</inkml:trace>
  <inkml:trace contextRef="#ctx0" brushRef="#br0" timeOffset="64394">2376 5324 742 0,'0'0'122'16,"0"0"28"-16,0 0-71 0,0 0 5 15,0 0-21-15,0 0-16 16,-78-60-7-16,60 60-32 16,-5 0-5-16,5 20-3 15,9 6 5-15,9 3-5 16,0 6 0-16,0 0 3 15,0 1-9-15,27-4 6 16,14-9 0-16,-13-3-3 16,13-8 8-16,9-6-5 15,1-6 0-15,-6 0 1 0,6 0 15 16,-10-6-14-16,-14-18 20 16,-8 1 36-1,-19-9 15-15,0-9-8 0,0-8-23 16,-10-1-35-16,-26 3 20 15,-14 9-27-15,-19 15 0 16,-9 14-3-16,-4 9-17 16,4 0-24-16,18 21-160 15,24 16-138-15,4 11-633 16</inkml:trace>
  <inkml:trace contextRef="#ctx0" brushRef="#br0" timeOffset="69457">344 6207 309 0,'0'0'88'0,"0"0"-65"15,0 0 16-15,0 0 37 16,0 0-5-16,0 0-18 15,0 0-10-15,-69 0 15 16,60 0-7-16,-14 0-34 0,5 0 2 16,8 5-9-1,1-2-6-15,0-1 1 0,9 1-5 16,0-3 0-16,0 0-1 16,0 0 10-16,0 0-8 15,0 0 14-15,0 0-12 16,0 0 7-16,18 3-4 15,24 0 25-15,3 3 8 16,38-6-23-16,4 2 40 16,32-2-25-16,18 0-13 15,32 0 26-15,19 0-37 16,9 0 6-16,0 0 6 0,0-2-13 16,-19-4-1-16,1 3-5 15,-33 3 3 1,1 0-3-16,4 0 0 0,13-6 0 15,6-5-1-15,8-6 11 16,10-2-10-16,0-1 0 16,-24 3 6-16,-3 0-9 15,-6 8 3-15,6-1 0 16,-6 4-4-16,5 3 12 16,-13 3-8-16,13 0 0 15,-13-2 3-15,-1-1-13 16,14-5 10-16,5-5 0 15,-5 2-3-15,10-4 12 16,-6 4-9-16,-3-1 0 16,-6 0 2-16,5 0-5 0,5 1 3 15,14-1 0-15,-10 4-3 16,-4-1 6-16,-5 3-3 16,-13 1 0-16,4-1 8 15,-5 2-12-15,10 2 4 16,4-4 0-16,-4-6-2 15,4 3 6-15,-14-8-7 16,14 2 3-16,-4-2 0 16,13-1 0-16,1 4 0 15,-5-1 0-15,-5 4-4 0,-23 4 11 16,0 1-7 0,-17 6 0-16,-1-2 3 15,-14-2-6-15,23-1 3 0,5 0 0 16,13-5-3-16,1 3 10 15,13-3-7-15,-4 4 0 16,4-3 4 0,-5 1-5-16,6-1 1 0,-6 0 0 15,5 3-2-15,-4 3 2 16,-19-5 0-16,24-1 0 16,-15-3 2-16,14 2-2 15,-13-3 0-15,-1 4 0 16,-8-2-5-16,-10 1 12 15,-9-1-7-15,23 2 0 16,-5 1 0-16,19-1 0 0,4-3 0 16,-5-2 0-1,-4 2-2-15,-22 0 7 0,-33 3-5 16,-5 4 0-16,-13-1 2 16,-9 0-3-16,9-3 1 15,9 4 0-15,22-1-3 16,1 3 5-16,9-4-2 15,0 2 0-15,0-4 3 16,-23 1-5-16,5-4 2 16,-32 3 0-16,-1 3-5 15,-8-3 7-15,-10 3-2 16,-13 1 0-16,13-1 5 0,10 3-11 16,8-3 6-16,19 0 0 15,5 0 2-15,-14-2 2 16,0 0 3-16,-10 0 13 15,-8 1-12-15,-10-3 32 16,10 2-20-16,-19 0-12 16,-5 2 12-16,-13 2-17 15,-4 1 15-15,8 0 5 16,-4 3-11-16,-5 0 11 16,1 0-21-16,4 0 0 15,4 0 8-15,14 0-7 16,19 0 5-16,-24 0-1 15,15 0-2-15,-1 0 2 0,-13 0-7 16,-5 0 1 0,4 0-1-16,5 0 1 0,-8 0-1 15,-15 0 0-15,-9 0 6 16,0 0-6-16,0 0 0 16,-9 0 0-16,0 0-4 15,0 0 6-15,0 0-2 16,0 0 0-16,-27 0-211 15,-33 0-234-15</inkml:trace>
  <inkml:trace contextRef="#ctx0" brushRef="#br0" timeOffset="71089">12410 4843 261 0,'0'0'665'15,"0"0"-567"-15,0 0 0 16,0 0 26-16,0 0-10 0,0 0-13 16,0 0-57-16,-9-12 10 15,9 10-13-15,0 2-9 16,0-3 21-16,0 3-29 16,0-3 2-16,22 0 12 15,-22 0-34-15,10 1 17 16,8-4-17-16,-9-6 1 15,14 0 11-15,4-7-15 16,-8 1 4-16,13-3 2 16,-23 0 7-16,0 7-13 15,0-1-1-15,-9 6 11 16,0 1-12-16,0 2 1 0,0 6 0 16,0-4-4-16,0 4 9 15,0 0-8-15,0 0 3 16,0 0-8-16,0 0-7 15,0 0 11-15,0 0 4 16,0 0-8-16,0 0 5 16,0 0 3-16,0 18 0 15,0 8 1-15,0 7-3 16,0 5 2-16,-9 2 0 16,0 4-4-16,0 3 13 15,9-3-9-15,0-6 0 16,0-4 1-16,0-2-5 15,-9-4 4-15,9-10 0 16,-10-2-10-16,10-7 18 0,-13-8-8 16,13-1 0-16,-9 0-7 15,-10 0-3-15,-13 0 12 16,5 0-2-16,-14 0 2 16,13 0 5-16,10 0-7 15,-5 0 0-15,14 0-1 16,0 0-5-16,9 0 6 15,0 0-1-15,0 0-6 16,0 0-11-16,0 0 9 16,9 0 3-16,23 0 0 15,14 0-4-15,4 0 10 16,0 0 0-16,1 0-2 16,-15 0 5-16,5-1-7 0,-13-8-29 15,13 3-91-15,-13-4-29 16,13 3-90-16,0-4-61 15,-14 1-575-15</inkml:trace>
  <inkml:trace contextRef="#ctx0" brushRef="#br0" timeOffset="71527">13160 4831 63 0,'0'0'753'0,"0"0"-622"16,0 0-4-16,0 0-17 0,0 0-16 15,0 0-39-15,-59-72 2 16,50 72-40-16,0 0 1 16,-1 0-13-16,-22 3 3 15,14 23 0-15,-9 6-7 16,17 6 0-16,-3 2 16 15,13 7-15-15,0-2 2 16,32-2-3-16,4 1 6 16,6-10-1-16,17-1-6 15,-9-16 1-15,10-14 13 16,-1-3-12-16,-13 0 14 0,14-26 35 16,-19-12-18-16,0-9 22 15,-23-7-10-15,-8-5-18 16,-10 0 17-16,0 4-38 15,-51 8 6-15,-8 9-12 16,13 12 6-16,5 12-15 16,9 11 9-16,23 3-12 15,-1 0-12-15,10 29-167 16,10 3-203-16,40-9-556 16</inkml:trace>
  <inkml:trace contextRef="#ctx0" brushRef="#br0" timeOffset="72975">6492 5258 854 0,'0'0'138'15,"0"0"-48"-15,0 0 33 16,0 0-33-16,0 0-25 15,0 0-12-15,0 0-21 16,9-44 39-16,14 21-34 16,-5-4-23-16,10 1 11 15,4-6-20-15,-14 5 11 16,1 4-7-16,3 3-5 16,-3 5 9-16,-19 6-13 15,0 3 0-15,0 6 7 16,0 0-2-16,0 0-6 15,0 0 1-15,0 0-25 0,0 21 20 16,0 14 0 0,0 9 5-16,0 3-1 0,0 5 6 15,0 3-5-15,0 1 0 16,-9-1 5-16,-10-3-8 16,6-4 3-16,-6-11 0 15,1-10-6-15,-5-10 6 16,14-8 0-16,0-3 0 15,0-6 3-15,-1 0-5 16,1 0 2-16,0 0 0 16,-5 0 11-16,5 0-6 15,0-3-5-15,9-3 0 16,0 3 10-16,0 0-15 16,0 0 5-16,0-3-5 0,32-2-1 15,23-7 3-15,27-2 3 16,5-1 0-16,14-2 6 15,-14 2-8-15,-9 0 2 16,-19 3 0-16,-17 2-4 16,-24 4 8-16,0-3-4 15,-18 3 0-15,0 1 7 16,0-1-3-16,0 0-4 16,0 0 2-16,0 3-4 15,0 4 2-15,0-2 0 16,0 4 0-16,0 0 6 15,0 0-11-15,0 0 5 16,-9 0-3-16,-9 0-7 0,-10 12 6 16,5 9 4-16,5 5-4 15,0 0 5-15,18 4-4 16,0 2 3-16,0 0 0 16,9-6-8-16,28-3 8 15,13-5 0-15,0-12-3 16,10-4 5-16,-1-2-2 15,-22 0 0-15,4-14 3 16,-9-12 2-16,-14-9-2 16,-8-3-3-16,-10-4 8 15,0 5-2-15,0 0 6 16,-28 4-12-16,-22 3-1 0,-1 13-12 16,1 2 11-1,13 13-2-15,5 2 4 0,14 0-78 16,9 6-75-16,9 22-69 15,0-1-61-15,46-4-273 16</inkml:trace>
  <inkml:trace contextRef="#ctx0" brushRef="#br0" timeOffset="73334">7841 5234 682 0,'0'0'156'15,"0"0"-42"-15,0 0 12 0,0 0-67 16,0 0-19 0,0 0-19-16,-146 3-15 0,146 36-6 15,0 8 1-15,18-5 2 16,14 7-1-16,5-7-2 16,13-7 0-16,1-3-1 15,8-12 12-15,10-8-11 16,-1-12 5-16,-8 0 4 15,-1 0 53-15,-8-20-10 16,-24-15 18-16,-4-6 2 16,-23-12-18-16,0-4 10 15,0-8-20-15,-50 1-27 16,-19 5 13-16,-22 19-30 16,-6 13 2-16,-3 16-6 0,22 11-7 15,0 2-22-15,9 45-117 16,19 17-136-16,9 12-117 15</inkml:trace>
  <inkml:trace contextRef="#ctx0" brushRef="#br0" timeOffset="75470">1213 7187 144 0,'0'0'451'0,"0"0"-350"16,0 0 4-16,0 0 13 15,0 0-23-15,0 0-36 0,-32 13-5 16,32-13 4 0,0 0 28-16,9 0-16 0,14-6 5 15,-4-17 6-15,-1-4-57 16,14 1 20-16,-23 0-4 16,9 0-35-16,-8 3 26 15,3 5-22-15,-4 1-7 16,-9 5 9-16,10 6-3 15,-10 3-8-15,0 3 0 16,0 0 5-16,0 0-11 16,0 0 6-16,0 0-20 15,0 12 18-15,0 14-4 0,0 6 6 16,9 6 0-16,-9-1 5 16,0 5-5-16,0-2 0 15,9 2 3-15,-9-2-9 16,0-1 6-16,0-5 0 15,0-4-2 1,0-10 9-16,0-9-8 0,0-2 1 16,0-6-2-16,0-3-5 15,0 3 7-15,0 0 0 16,-18 0 0-16,-14-3 10 16,-5 0-4-16,5 0-6 15,14 0 0-15,-1 0-2 16,19 0 2-16,0 0 0 15,0 0-3-15,0 0 7 16,0 0-8-16,0 0 4 16,19 0-18-16,22-6 11 15,18-6 7-15,1-2 0 0,9 0-4 16,-10 2-7-16,-13 3-15 16,-14 0-41-16,-5 3-59 15,-4 0-11-15,-5-2-19 16,1-1 9-16,4-2-3 15,-5-1-10-15,0 0 22 16,14 3 30-16,-23 0 55 16,1 3 51-16,-1 4 2 0,-9-1 5 15,0-3 51 1,0 0 46-16,9-3 1 0,-9-2-14 16,0-4-3-16,0-2 48 15,0 2-43-15,0 0-16 16,0 6 2-16,0 1 0 15,-9 5 16-15,9 0-39 16,0 3-21-16,0 0 8 16,0 0-41-16,-9 0 1 15,-1 0-7-15,1 27-5 16,-4 5 11-16,3 5 0 16,1 1 9-16,9 0-14 15,0 4 5-15,32-8 0 16,5-5-4-16,13-3 10 15,10-10-6-15,-1-8 0 16,1-8 7-16,-10 0-2 16,-4 0-3-16,-14-6-2 0,-14-14 18 15,-9-7-15-15,-9-5 8 16,0-2 15-16,-9-4-16 16,-41-1 15-16,-28 7-25 15,0 6-2-15,19 14-5 16,-1 6-11-16,33 6-30 15,-5 0-89-15,23 0-119 16,9 0-65-16</inkml:trace>
  <inkml:trace contextRef="#ctx0" brushRef="#br0" timeOffset="75934">2266 6623 875 0,'0'0'149'15,"0"0"-43"-15,0 0 22 16,0 0-75-16,0 0-23 16,0 0-30-16,0 32 0 15,0 14 6-15,0 4-3 16,0-3-3-16,0-3 0 15,0-5 4-15,32-6-6 16,5-9 2-16,-5-10 0 0,-5-5 4 16,5-9 0-16,-4 0-4 15,-5 0 11-15,-5-18-8 16,-9-5 12-16,0-3-15 16,-9 0 1-16,0 2 23 15,0 1 7-15,0 5 9 16,0 10-1-16,-9 3-20 15,0 5 9-15,0 0-28 16,-9 16-4-16,4 16-5 16,5 0 9-16,9-2 0 0,0 2 0 15,0 3 7 1,0 9-16-16,9 2 6 0,-9 7-100 16,14-7-112-16,-14-2-193 15</inkml:trace>
  <inkml:trace contextRef="#ctx0" brushRef="#br0" timeOffset="77728">0 7980 421 0,'0'0'125'16,"0"0"-40"-16,0 0-6 15,0 0 27-15,0 0-33 16,0 0-32-16,0 0 31 15,0 0-31-15,0 0-19 16,9 0 10-16,1 0-26 16,17 0 12-16,14 0 23 15,10 0-30-15,8 0 19 16,10 0-20-16,18 0-1 0,32 0 11 16,18 0-19-16,23-4 8 15,5-7-9-15,-5-5 8 16,10 2-13-16,-15 0 5 15,-8-4 0-15,13-2-2 16,-14 2 5-16,6-3-3 16,-6 1 0-16,0 0 5 15,6 0-8-15,-15-1 3 16,0 4 0-16,-18 2-1 16,9 3 3-16,-22 6-2 15,-6 0 0-15,1 6 6 16,-5 0-10-16,5 0 4 15,4 0 0-15,-4-2-4 0,18-1 6 16,0-3-2 0,9 0 0-16,19 1 8 0,-1-1-10 15,-4 0 2-15,-5 2 0 16,1 2-8-16,-10-2 10 16,18-1-2-16,5-6 0 15,5 1 4-15,4-1-5 16,-4-1 1-16,13-2 0 15,-13 2-5-15,4 0 5 16,-23 4 0-16,10 2 0 16,-10 3 6-16,14-3-7 15,-4 0 1-15,-1-3 0 16,14-2-3-16,10 0 3 16,-6-2 0-16,33 2 0 15,-9-1 8-15,0 4-9 0,-1-4 1 16,1 0-2-16,9-3-2 15,-10 1 4-15,10-6 0 16,0 0-2-16,-9 2 6 16,-1 0-4-16,1 7 0 15,-18-2 2-15,-1 5-6 16,-23-1 4-16,1 0 0 16,4 3-2-16,-14 1 8 15,10-1-6-15,4 3 0 16,-5-3 3-16,-8 3-6 15,8 0 3-15,5 1 0 16,-14-1-3-16,1-3 5 16,-10 0-2-16,9 0 0 0,-9-2 0 15,-9-2-3-15,10 2 3 16,-10-1 0-16,9 0-1 16,0 2 8-16,0-4-7 15,-9 3 7-15,-9 2-2 16,-5 0 21-16,-4 0-17 15,9 4-4-15,-14-4 6 16,5 3-5-16,-5 3-6 16,4 0 0-16,-13 0 5 15,14 0-6-15,-14 0 1 16,14 0 0-16,9 0-3 0,-14 0 9 16,4 0-6-1,19 0 0-15,10 0 6 0,-1 0-13 16,9 0 7-16,0 0 0 15,-8 0-5-15,-1 0 5 16,-18 0 0-16,9 0 0 16,-14 0 7-16,-4 0-9 15,-5-3 2-15,-5-3 0 16,-4 3-2-16,5 0 15 16,-5 0-12-16,14 0-1 15,-15 3 8-15,-8 0-7 16,-9 0-1-16,-19 0 0 15,-31-2-4-15,-6 2 13 0,-3-2-9 16,-10 2 16 0,0 0-4-16,0 0 17 0,9 0-26 15,0-4-3-15,9 0 6 16,14 2 1-16,-14-1-7 16,1 3 0-16,-19 0 6 15,14-3-6-15,-14 0 0 16,0 3 0-16,0 0-8 15,0 0 8-15,-60-3-138 16,-32-6-226-16</inkml:trace>
  <inkml:trace contextRef="#ctx0" brushRef="#br0" timeOffset="78789">6747 6946 658 0,'0'0'154'0,"0"0"7"16,0 0 17-16,0 0-58 16,0 0-30-16,0 0-43 0,19-20-10 15,4-6 11-15,4-4-28 16,23 2 11-16,-8-5-5 16,-6 1-16-16,5 3 20 15,-13 2-25-15,4 5-2 16,-23 10 19-16,0 3-20 15,-9 6 15-15,0 3-8 16,0 0-2-16,0 0-7 16,0 0 0-16,0 0-15 15,0 14 14-15,0 24-2 0,0 6 3 16,0 9 0-16,-9-1 9 16,0 7-13-16,-14-4 4 15,23 4 0-15,-9-7-5 16,-9-9 12-16,18-5-7 15,-19-11 0-15,10-10 4 16,-5-8-6-16,14-6 2 16,-18-3 0-16,-9 0-4 15,-15 0 14-15,1 0-9 16,14 0-1-16,8 0 9 16,6 0-5-16,13 0-4 15,0 0 0-15,0 0-4 16,0 0 6-16,0 0-4 15,32 0 2-15,27 0 0 16,10-14-3-16,0-5 3 0,-1 2 0 16,10-3-6-1,-18 2-7-15,-1-2-22 0,-27 4-62 16,-14 3-152-16,-18 1-55 16,0 0-385-16</inkml:trace>
  <inkml:trace contextRef="#ctx0" brushRef="#br0" timeOffset="79174">7526 6881 470 0,'0'0'319'0,"0"0"-187"0,0 0 15 16,0 0-50-16,0 0 1 15,0 0-49-15,-46-26-3 16,23 26-14-16,14 9-29 15,0 15 23-15,9 5-26 16,0 6 2-16,0 3 4 16,0 0-1-16,0-3-5 15,27-6 0-15,14-5 7 16,0-13-4-16,28-8-3 16,-9-3 0-16,-1 0 10 15,-13 0-5-15,-5-16-2 16,-23-12 18-16,-4-1 12 15,-14-11 14-15,0-2-19 0,-32-1-28 16,-27 2 14-16,-1 8-13 16,-9 11-1-16,10 4 0 15,22 9-10-15,5 6-13 16,23 3-119-16,9 0-154 16,0-6-272-16</inkml:trace>
  <inkml:trace contextRef="#ctx0" brushRef="#br0" timeOffset="79743">8130 6142 842 0,'0'0'200'0,"0"0"-115"16,0 0 51-16,0 0-34 15,0 0-72-15,0 0 5 16,9-12-35-16,-9 35 0 16,0 3 21-16,0 7-12 15,0-1 12-15,0 0-16 16,0-3 2-16,0-3 1 16,0-6-8-16,0 0 0 15,0-2-1-15,0-4 10 16,0-2-9-16,0-2 0 15,0-5 5-15,0-2-10 16,9-3 5-16,14 0 0 0,4 0 2 16,15 0 7-1,-15 0-9-15,14 0 0 0,-13 0 9 16,4-3-9-16,-14-2 0 16,-9-1 0-16,-9 2 5 15,0-2 5-15,0 0-6 16,0-2 12-16,0-4-15 15,0 4 43-15,0 2-27 16,0 0-5-16,-9 3 29 16,9 3-39-16,0 0 14 15,0 0-1-15,0 0-11 16,0 0-1-16,0 0-3 0,0 0-4 16,-9 26-6-16,0 13 13 15,9 4-3-15,0 3 0 16,0 10 7-16,0 0-19 15,0 5 12-15,0-3-109 16,-23-5-245-16,14-7-649 16</inkml:trace>
  <inkml:trace contextRef="#ctx0" brushRef="#br0" timeOffset="80706">12758 6637 651 0,'0'0'267'0,"0"0"-131"16,0 0-34-16,0 0 8 16,0 0-1-16,0 0-49 15,18-97-8-15,5 77-4 16,-5 0-18-16,0 0 2 15,14 2-25-15,-13 1 8 16,-10 8 11-16,0 0-25 16,0 3 21-16,5 4-22 15,-14-2 6-15,0 4-6 16,9 0 0-16,-9 0 0 0,0 0-2 16,0 0 0-16,0 0-5 15,0 6 5-15,0 24 2 16,0 2-7-16,0 9 7 15,0 3 0-15,0 0-2 16,0-1 10-16,0 1-8 16,-9-7 0-16,9-2 5 15,-14-6-12-15,14-8 7 16,-9-6 0-16,9-9-3 16,0-6 11-16,-9 0-8 15,0 0 0-15,0 0 4 16,-23 0 0-16,13 0-4 15,1 0 0-15,9 0 4 16,-5 0 5-16,14 0-9 0,0 0 0 16,0 0 8-16,0 0-15 15,32 0 7-15,18-4 0 16,-4-4-6-16,27-4 14 16,-18-3-8-16,5 2 0 15,-10-6-19-15,1 2-22 16,-33 2-138-16,-9 7-89 15,-9 2-76-15</inkml:trace>
  <inkml:trace contextRef="#ctx0" brushRef="#br0" timeOffset="81129">13339 6552 851 0,'0'0'136'0,"0"0"-23"0,0 0-18 16,0 0 7-16,0 0-57 15,0 0-8-15,0-21 3 16,0 21-37-16,0 0 10 16,0 0-13-16,0 0 3 15,0 25-8-15,0 4 5 16,0 6 0-16,9 0-1 15,14-1 7-15,14-4-6 16,-5-7 0-16,13-8 7 0,-3-3-5 16,8-7 1-1,-13-5 1-15,4 0 45 0,-9 0-3 16,-14-5 6-16,-9-19-5 16,-9-2-23-16,0-9 18 15,0-3-29-15,-18 4-11 16,-23 1 9-16,-10 6-9 15,15 10-4-15,-24 8-3 16,1 9-114-16,-1 0-165 16,-8 0-290-16</inkml:trace>
  <inkml:trace contextRef="#ctx0" brushRef="#br0" timeOffset="85752">14149 5806 704 0,'0'0'221'16,"0"0"-72"-16,0 0-14 15,0 0 7-15,0 0-61 16,0 0-25-16,0 0 13 0,0-24-31 16,0 22 5-16,0-2 4 15,0 2-26-15,0 2 6 16,9-3-23-16,23-1-2 16,5 2 5-16,4 2-4 15,-13 0-3-15,4 0 0 16,-5 0-1-16,-18 15-2 15,14 5 3-15,-14 9 0 16,-9 6-9-16,0 6 6 16,-32 3 3-16,-4-3 0 15,-6-13 8-15,15-4-8 16,13-15 0-16,14-4 2 0,0-1-10 16,0-4 8-1,23 2 0-15,46-2-2 0,-1 0 10 16,10 0-4-16,0 0-4 15,4-6 0-15,-22-4-1 16,-1 0 1-16,-22 2-31 16,-19 5-133-16,-18 3-222 15,0 0-682-15</inkml:trace>
  <inkml:trace contextRef="#ctx0" brushRef="#br0" timeOffset="91519">78 9898 420 0,'0'0'124'0,"0"0"-40"16,0 0-34-16,0 0-25 0,0 0 41 15,0 0 2-15,0 0-26 16,165 0 32-16,-124 3-44 15,9 3 20-15,1 0-23 16,8-4-25-16,10 2 33 16,18-4-17-16,23 0 12 15,18 0 22-15,18 0-37 16,33-6 11-16,9-12 3 16,8 0-28-16,20 1 27 15,-6 2-28-15,5 4 0 16,-18-1 4-16,0 7 2 15,-19 5-6-15,1 0 0 0,0 0 10 16,-1 0-9 0,-4 0-1-16,5-4 0 15,26-7-1-15,34-4 10 0,17-2-9 16,23-3 0-16,-4 2 3 16,-1 0-9-16,-17 0 6 15,-1 2 0-15,-9-2-4 16,-18 3 9-16,18-2-5 15,0-4 0-15,1 4 9 16,-6 0-10-16,-4 1 1 16,9 5 0-16,-9-4-2 15,-13 4 6-15,4-7-4 16,0 0 0-16,-5-1 2 0,14-2-6 16,0 1 4-1,9 0 0-15,-32 2-5 0,0 6 11 16,-13 0-6-16,-19 0 0 15,-14 0 6-15,-9 1-6 16,5-3 0-16,14-4 0 16,36 1-1-16,23 0 3 15,18-1-2-15,1-2 0 16,-19 2 1-16,-23-1-3 16,-14 1 2-16,-36 2 0 15,-14 5-4-15,-5-4 8 16,10 7-4-16,13 2 3 15,19 0 8-15,0 0-8 0,9 1-3 16,-19 1 3-16,-22-1-6 16,-14-1 3-16,-14 2 0 15,-23-2-1-15,14 5 14 16,0-4-14-16,9 0 1 16,0 2 0-16,10-5 8 15,-1-2-7-15,-9 5-1 16,-18-6 7-16,-9 4 5 15,-33-2-12-15,-31 4 0 16,-14 2 7-16,-14-3 8 16,0 3-9-16,23 0 8 15,14 3-5-15,37-3 1 16,13 3-10-16,4 0 0 16,-4 0 6-16,-18-3-11 0,-18 0 5 15,-1 1 0-15,-27-5-1 16,-13 4 18-16,-10 1-17 15,-9-1 15-15,0 3-13 16,0 0 43-16,0 0-39 16,0 0-5-16,9 0-1 15,32 0 5-15,10 0-5 16,17 0 0-16,1 0 4 16,-1 0-9-16,-17 0 5 15,-10 0 0-15,-13 0-5 16,-1 0 13-16,14 0-8 0,0 0 0 15,-13 0 5-15,-10 0-10 16,-4 0 5-16,-14-3 0 16,0 3-8-1,0 0 5-15,-32 0-53 0,-46 0-232 16,-41-3-190-16</inkml:trace>
  <inkml:trace contextRef="#ctx0" brushRef="#br0" timeOffset="92711">1319 9104 686 0,'0'0'159'0,"0"0"18"16,0 0-57-16,0 0 28 15,0 0-34-15,0 0-53 16,-37 42 21-16,37-42-39 16,0 0-7-16,0-21 8 15,9-11-32-15,0-6-12 16,10-3 0-16,-6 0 11 15,6 3-16-15,-19 10 5 16,9 10 0-16,-9 9-4 16,0 9 13-16,0 0-9 15,9 0 0-15,0 3-14 16,5 27 5-16,-5 4 9 16,0 7 0-16,0-3-7 0,-9 0 16 15,0 0-9-15,9 3 0 16,-9-3 10-16,0 0-18 15,0-6 8 1,0 2 0-16,0-4-6 0,0-7 13 16,0-5-7-16,0-4 0 15,-9-8 8-15,9-3-14 16,-9 0 6-16,0-3 0 16,-14 0-3-16,-4 0 11 15,-5 0-8-15,13 0 0 16,1 0 10-16,18 0-15 15,-9 0 5-15,9 0 0 0,0 0-7 16,0 0 11-16,0 0-4 16,0 0 0-16,9 0-4 15,28 0-2-15,22-18 6 16,10-2 0-16,4-1-11 16,5 1 11-16,-10 2 0 15,-17 7-18-15,-15 2-99 16,-13 3-17-16,-23 6-96 15,0 0-66-15,0 0-344 16</inkml:trace>
  <inkml:trace contextRef="#ctx0" brushRef="#br0" timeOffset="93114">2001 9172 312 0,'0'0'374'0,"0"0"-208"16,0 0-16-16,0 0-50 15,0 0-3-15,0 0-30 16,-28-83-11-16,28 82 5 16,0 1-40-16,-9 0 11 15,9 0-32-15,-23 0 6 16,14 26-11-16,0 6 6 16,9 3-1-16,0 0 0 15,0 0 8-15,41-3-9 16,19-6 1-16,17-6 0 15,1-9 1-15,0-7 3 16,-9-4-4-16,-19 0 5 0,0-4 2 16,-22-18 7-16,-14-7 5 15,-5-9-2-15,-9-4 40 16,0-7-56-16,-42-1 10 16,-8 6-11-16,-9 10 14 15,-10 10-17-15,19 16 3 16,13 8-21-16,-4 0-11 15,22 11-102-15,-13 21-105 16,32-3-74-16</inkml:trace>
  <inkml:trace contextRef="#ctx0" brushRef="#br0" timeOffset="93634">2724 8322 765 0,'0'0'119'0,"0"0"22"16,0 0-62-16,0 0 4 15,0 0-22-15,0 0-37 16,-119-142 8-16,96 136-22 0,14 6-5 15,0 0-2-15,-10 3 3 16,-4 26-6 0,14 6 0-16,9 3 8 0,0 0-15 15,0 3 7-15,9 0 0 16,24 1-8-16,8 3 18 16,-5-1-10-16,-4-1 0 15,-4-1 4-15,4-7-7 16,-14 0 3-16,10-6 0 15,-19-6-7-15,-9-2 13 16,0-6-6-16,0-4 0 16,0-5 6-16,-9-6-8 15,-19 0 2-15,-4 0 0 16,14-3 3-16,0-24 8 0,8-7-11 16,10-10 0-16,0 0 10 15,0-9-15-15,19 4 5 16,-1-3 0-16,5-1-7 15,-5 6 11-15,-9 6-4 16,-9 13 0-16,0 9 7 16,0 11-23-16,0 8-30 15,-41 0-226-15,5 0-236 16</inkml:trace>
  <inkml:trace contextRef="#ctx0" brushRef="#br0" timeOffset="94812">7242 8860 752 0,'0'0'119'0,"0"0"7"0,0 0-20 16,0 0-49-16,0 0 17 15,0 0-30-15,0-35-24 16,27 8 9-16,5 5-29 15,5-5 24-15,-14 4-7 16,-14 5-8-16,0 1 37 0,-9 5-30 16,0 0-6-1,9 4 8-15,-9 2-4 0,0 6-7 16,0 0-4-16,0 0 5 16,0 0-16-16,0 2-5 15,0 34 8-15,0 7-12 16,0 10 24-16,0-6-7 15,0 2 0-15,0 3 10 16,9-2-16-16,-9 0 6 16,0-7 0-1,0-7-7-15,0-10 13 0,0-6-6 16,0-8 0-16,0-6 5 0,0-3-4 16,-18-1-1-1,9-2 0-15,-9 0 1 0,4 0 9 16,5 0-10-1,0 0 0-15,9 0 12 0,0 0-6 16,0 0-6-16,0 0 0 16,0-5-4-16,9-7-2 15,32 0 6-15,0 1 0 16,28 5-24-16,-10-3-6 16,-4 3-120-16,18-2-83 15,-13-4-131-15</inkml:trace>
  <inkml:trace contextRef="#ctx0" brushRef="#br0" timeOffset="95205">7924 9038 573 0,'0'0'179'16,"0"0"-9"-16,0 0-33 16,0 0-78-16,0 0 30 15,0 0-34-15,-41-61-8 16,22 57 4-16,10 1-38 15,-5 3 22-15,14 0-35 16,0 0 8-16,0 0-19 16,0 7-2-16,0 14 13 15,0 5 0-15,14-7 12 0,-5-1-16 16,19-3 4 0,13-3 0-16,-4-3-3 0,13-9 4 15,0 0-1-15,-9 0 12 16,-13-13-6-16,4-7 9 15,-23-4-11-15,-9-5 2 16,0-3 48-16,0-3-44 16,-41 0-1-16,-19 3 5 15,1 9-2-15,-1 3-9 16,10 8-3-16,23 6-6 16,8 6-8-16,10 0-23 15,9 0-111-15,0 3-37 0,0 0-160 16</inkml:trace>
  <inkml:trace contextRef="#ctx0" brushRef="#br0" timeOffset="95698">8583 7998 752 0,'0'0'137'0,"0"0"14"16,0 0-56-16,-41-150 14 16,22 135-33-16,-8 9-60 15,-5 6 13-15,4 0-29 16,6 0 14-16,-6 3-19 0,10 20 5 16,-5 7 0-16,14 5-8 15,0 6 16-15,9 3-8 16,0-2 0-16,9 9 7 15,41-5-18-15,0 7 11 16,10 2 0 0,18-1-5-16,-10-3 11 0,-8-4-6 15,-10-9 0-15,-22-6 7 16,-19-6-16-16,-9-6 9 16,-9 1 0-16,-42-9-10 15,-17-4 15-15,8-8-5 16,15 0 0-16,3-3 8 15,15-26 2-15,13-6-10 0,14-16 0 16,0-6 2-16,32-10 4 16,19-3-6-16,17-3 0 15,-8 6 8-15,8 3-16 16,-22 12 8-16,4 10 0 16,-27 19-7-16,-23 9 11 15,0 14-8-15,0 0-99 16,-59 0-239-16,8 17-284 15</inkml:trace>
  <inkml:trace contextRef="#ctx0" brushRef="#br0" timeOffset="97012">13398 8536 710 0,'0'0'143'15,"0"0"-21"-15,0 0-8 16,0 0-63-16,0 0-2 16,0 0 13-16,42-113-33 0,-15 83 7 15,5-2 1 1,5 0-32-16,-14 2 36 0,-5 4-26 15,0 3 3-15,-9 6 18 16,-9 7-36-16,0 5 26 16,0 5-7-16,0 0-12 15,0 0-6-15,0 0-1 16,0 15 0-16,0 23-17 16,0 8 27-16,0 6-10 15,0 4 0-15,10-1 7 16,3 1-12-16,-4-1 5 15,-9-5 0-15,0 0-6 16,0-9 13-16,0-8-7 16,0-6 0-16,0-6 4 15,0-6-7-15,-22-7 3 16,12-2 0-16,-8-2-2 16,0-4 12-16,-5 0-10 0,5 0 0 15,8 0 12-15,1 0-8 16,9 0-4-16,0 0 0 15,0 0 5-15,0 0 2 16,0 0-7-16,9-4 0 16,19-10-10-16,31-1 2 15,1 0-8-15,-1 1-9 16,10 3 9-16,0-2-98 16,-10 5-9-16,-18 3-21 15,1 1-51-15,-24 4 21 16,-9-6 72-16,0 1 93 15,0-10 9-15,-9 0 27 0,0-2 70 16,0 2 12 0,0 0-28-16,0 4 1 0,0 0-27 15,0-2-15-15,-9 8 27 16,0-1-28-16,0 3 8 16,9 3-17-16,-9 0-27 15,9 0 19-15,0 0-22 16,-9 11 0-16,9 16-7 15,0 3 10-15,0-2-3 16,0-2 0-16,18 0 9 16,0-2-11-16,23-10 2 15,-4-4 0-15,23-10 9 16,-1 0-4-16,10 0 8 0,-10-24 21 16,-18-2-9-1,-22-4 39-15,-10 1-23 0,-9-5-22 16,0-5 10-16,-37-2-29 15,-13 4 0-15,-10 2 0 16,-8 8-8-16,17 13 3 16,15 8-70-16,4 6-80 15,23 0-43-15,9 0-188 16</inkml:trace>
  <inkml:trace contextRef="#ctx0" brushRef="#br0" timeOffset="97613">14465 7658 768 0,'0'0'100'0,"0"0"33"0,0 0 2 15,0 0-57-15,0 0 35 16,0 0-74-16,-50-99-24 15,50 99-5-15,0 0 3 16,0 9-13-16,0 14 1 16,0 12 7-16,0 0 10 15,0 3-18-15,0 0 0 16,0-3 8-16,0-1 9 16,0-1-16-16,0-4-1 0,0-9 7 15,0-5-9-15,0-6 2 16,0-6 0-16,0 3-7 15,0-6 21-15,0 0-14 16,9 0 2-16,0 0 8 16,23 0 3-16,5 0-13 15,4-3 0-15,9-6-6 16,0 3 16-16,-13 0-10 16,-5 3 0-16,-4 0 8 15,-6 3-18-15,-12-3 10 0,-1-2 0 16,0-1 0-1,-9-3 12-15,0-9-12 0,0 4 22 16,0-6-20-16,0 2 34 16,0 0-27-16,-18 4-6 15,8 2 25-15,-3 5-18 16,13 3 1-16,-9 4-4 16,9 0 7-16,0 0-5 15,0 0-9-15,0 17-5 16,0 27-12-16,32 20 21 15,-5 12-4-15,-9 11 0 16,5 12-38-16,-14 6-182 16,-9-5-395-16</inkml:trace>
  <inkml:trace contextRef="#ctx0" brushRef="#br0" timeOffset="101435">2614 10473 802 0,'0'0'118'0,"0"0"28"15,0 0-59-15,0 0 6 16,0 0-14-16,0 0-78 15,0 0 7-15,-32-34-8 16,32 68 9-16,23 21-2 16,-5 6-7-16,0 12 0 15,-8 3 5-15,3 3 6 16,-13 3-11-16,0-3 0 0,0-1 0 16,0-3-9-1,0 2-48-15,0-1-111 0,0 0-117 16</inkml:trace>
  <inkml:trace contextRef="#ctx0" brushRef="#br0" timeOffset="101786">2898 12171 797 0,'0'0'80'15,"0"0"-7"-15,0 0 31 16,0 0-59-16,0 0-12 16,0 0-33-16,0 26 6 15,-9 3 1-15,9 9-3 16,-9 5-2-16,9 10 11 15,0 6-12-15,0 4 20 16,0 7-19-16,0 0 0 16,0 0 3-16,0 1-2 15,0-2-3-15,9-5 0 16,23 4-9-16,-5-7-90 16,-9-3-189-16</inkml:trace>
  <inkml:trace contextRef="#ctx0" brushRef="#br0" timeOffset="102178">3392 14124 593 0,'0'0'73'0,"0"0"-69"15,0 0-2-15,0 0-1 16,0 0 5-16,0 0-6 15,-59 38 0-15,59-29 5 16,0 0-7-16,0 5 5 16,0 1-3-16,0 3 4 15,0-4 3-15,0 4-7 16,0-1 0-16,0-2-54 0,0 5-433 16</inkml:trace>
  <inkml:trace contextRef="#ctx0" brushRef="#br0" timeOffset="102791">8139 10263 714 0,'0'0'136'0,"0"0"-18"16,0 0-8-16,0 0-52 15,0 0 23-15,0 0-13 16,-60-146-59-16,60 146 8 15,0 0-17-15,0 38-2 0,0 21-10 16,10 16 12-16,12 6 0 16,6 4 0-16,-10 0 13 15,5 2-14-15,5 4 1 16,-19-4-28 0,14-2-103-16,-5-9-122 0,0-6-355 15</inkml:trace>
  <inkml:trace contextRef="#ctx0" brushRef="#br0" timeOffset="103129">8299 11712 657 0,'0'0'145'0,"0"0"-37"15,0 0 16-15,0 0-57 16,0 0-30-16,0 0 0 16,0 6-27-16,0 0-7 15,18-2-3-15,-8 7 7 16,8 0 27-16,-9 6-12 16,5 7-15-16,4 4 12 0,-18 8-8 15,18 2-8 1,-8 0-3-16,12 2 12 0,-12-1-13 15,8 4 1-15,5-1 0 16,-14 4-7 0,9 7 5-16,-9-1-121 0,-9 6-231 15</inkml:trace>
  <inkml:trace contextRef="#ctx0" brushRef="#br0" timeOffset="103470">8473 13142 180 0,'0'0'660'0,"0"0"-546"15,0 0-6-15,0 0 10 16,0 0-44-16,0 0-25 16,0-41-41-16,0 41-2 15,0 17-12-15,0 18 6 16,14 6 0-16,-14 9-1 16,9 5 7-16,0 3-6 15,0 5 0-15,0-3 7 0,10 4-10 16,4-3 3-16,13-3-5 15,5-8 0 1,10-6-263-16</inkml:trace>
  <inkml:trace contextRef="#ctx0" brushRef="#br0" timeOffset="104183">14058 9609 641 0,'0'0'229'0,"0"0"-73"0,0 0-83 16,0 0 28-16,0 0 16 15,0 0-60-15,0-17 29 16,0 17-53-16,0 0-27 15,0 0 7-15,0 3-8 16,13 26-5-16,-4 17 0 16,1 10 17-16,-1 17-17 15,0 10 0-15,-9 9 0 16,0 7-13-16,0-3 13 16,0-2-55-16,0-7-85 15,0-5-144-15,0-2-173 16</inkml:trace>
  <inkml:trace contextRef="#ctx0" brushRef="#br0" timeOffset="104521">14080 11222 379 0,'0'0'416'0,"0"0"-322"16,0 0 41-16,0 0-34 15,0 0-51-15,0 0 12 16,0-9-60-16,0 9 11 0,0 9-13 16,0 15 7-16,0 7-5 15,0 2-2-15,0 5 0 16,0 5 0-16,0 4 4 15,10 6-4-15,-10-4 0 16,9 1 8-16,0-4-8 16,14-2 0-16,-5-4-13 15,0-1-16-15,14-1-201 16,-22 0-364-16</inkml:trace>
  <inkml:trace contextRef="#ctx0" brushRef="#br0" timeOffset="104876">14117 12835 116 0,'0'0'670'16,"0"0"-601"-16,0 0 50 15,0 0 49-15,0 0-26 0,0 0-19 16,32 0-56 0,-32 0-6-16,0 0-15 0,0 0-37 15,0 0 16-15,0 6-25 16,0 23 0-16,9 15-16 15,-9 17 23-15,9 9-7 16,-9 12 0-16,0 11 8 16,0 12-23-16,-27 3-82 15,-33 6-365-15</inkml:trace>
  <inkml:trace contextRef="#ctx0" brushRef="#br0" timeOffset="121170">16813 4858 620 0,'0'0'202'16,"0"0"-144"-16,0 0 36 0,0 0-9 16,0 0 5-16,0 0-31 15,0 0-23-15,-9 0 26 16,9 0-12-16,0 0 1 15,0 0 3-15,9 0-25 16,9 0 8-16,15 0-19 16,12-9-14-16,6 1 17 15,8-2-20-15,1 5 2 16,17-4-3-16,6 3 11 16,-5-6-11-16,-10 4 0 15,-17 2 4-15,-15 0-8 16,-13 6 4-16,-14 0 0 15,-9-3 0-15,0 3 11 0,0-2-11 16,0-6 6 0,0 4 7-16,0-8 41 0,0 0-45 15,0-2-5-15,-9 2 3 16,0 1 3-16,-14-1-8 16,-4 0-2-16,4 1 1 15,5 1-8-15,-10 1 7 16,5 7 0-16,5-1-1 15,9 0 9-15,9 3-8 16,0 0 0-16,0 0 1 16,0 0-12-16,0 0 11 15,0 0 0-15,0 0-5 0,0 0-5 16,0 0 8 0,9 0 1-16,18 6 1 0,24 5 1 15,8 8-1-15,1-2 0 16,-1 3 0-16,1 3 10 15,-19 4-10-15,-14-1 0 16,-8 1 0-16,-19-5-11 16,0-1 10-16,0-1 1 15,-60 4-2-15,-36 0-122 16,-14 7-281-16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1:48:38.30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56 381 630 0,'0'0'110'0,"0"0"-19"0,0 0 34 0,0 0-29 16,0 0-46-16,-59-171 1 16,59 144-32-16,0 4 9 15,9 5-16-15,-9 6-4 16,18 4-1-16,5 4-7 15,5 4 0-15,4 0-5 16,-5 0 0-16,1 24 5 16,-6 8 0-16,-3 6 3 15,-1 0-10-15,5-6 7 16,-14-4 0-16,9-7-1 16,-8-9 9-16,3-6-8 15,-4-6 0-15,10 0-8 0,-1-2 8 16,14-27 4-16,5-7-1 15,4-1-1-15,9 4 5 16,-22 1-7-16,13 6 0 16,-14 5 8-16,5 6-10 15,-22 10 2-15,-1 2 0 16,0 3-2-16,14 0-5 16,4 3 6-16,5 20-1 15,-4 3 2-15,-1 3-7 16,14-5 7-16,-9-7 0 15,-13-4-4-15,8-11 8 16,-4-2-4-16,-5 0 0 16,1 0 2-16,13-15 0 15,-5-11-2-15,14-3 0 16,-4 3-3 0,-14 5 12-16,-5 7-9 15,-9 8 0-15,1 0 5 0,-10 3-2 0,0 3-3 16,0 0 0-16,0 0-5 15,0 0 1-15,0 0 4 16,0 0 0-16,0 0 1 16,0 0-10-16,0 0 9 15,0 0 0-15,0 0-1 16,0 0 1-16,0 0-5 16,0 0 4-16,0 3-10 15,0 21 10-15,0 2 1 16,0 0 0-1,0 4 2 17,22-4-1-17,6-3-1 1,4-6 0 0,5-5-2-1,-5-8-3 1,-5-4 5-1,-9 0 0 1,14 0-3-16,-13-22 12 16,4-7-9-1,-5-6 8 1,-9-3-2 0,-9-2 9-16,0 2-13 31,0-1 1 0,-9 11 7-15,-32 13-10-1,-10 9-3 1,-17 6 0 15,8 0-8-31,5 35 4 31,5 9-123-15,18 5-167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4:38.69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60 282 740 0,'0'0'113'0,"0"0"-19"0,0 0 26 15,0 0-13-15,0 0 6 16,0 0-66-16,-60 0-8 16,60 0 15-16,0 0-39 15,0 0 36-15,0 0-10 16,0 0-32-16,28-3 18 16,13-5-25-16,18-1-2 15,28 4 7-15,23-5 6 16,9-1-13-16,-23 2 0 15,5 1 8-15,-32 2-11 16,-19 0 3-16,-23 6 0 16,-13 0-6-16,-5-4 20 15,-9-2-14-15,0-2 6 0,0-10-4 16,0-2 17 0,-9-3-19-16,-23-3 0 0,-9 2 0 15,4 3 8-15,-4 4-8 16,5 3 0-16,4 2 6 15,4 3-13-15,14 4 7 16,5 5 0-16,9-4-5 16,0 4 10-16,0 0-11 15,0 0 6-15,9 0-22 16,42 0 18-16,-1 24 0 16,0 5 4-16,1 3 0 15,-15 3 10-15,15-3-10 0,-24 4 0 16,5-7 3-1,-23 3-7-15,-9 0 4 0,0 3-4 16,-41 5-11-16,-28-4-188 16,-8-2-269-16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4:39.39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300 178 508 0,'0'0'203'0,"0"0"-49"0,0 0-6 16,0 0-50-16,0 0 10 15,0 0-27-15,18-109-19 16,-18 91-7-16,0 1-42 16,-9 2 6-16,-23 4-1 15,5 5-12-15,-1 6 5 16,-22 0-11-16,9 8 2 15,4 24-14-15,-4 10 12 16,9-5 0-16,14 4-4 16,18-7 7-16,0-3-11 15,32-8 4-15,13-9-19 16,6-2 17-16,-10-12-2 0,-4 0 8 16,-5 0-1-16,-5 0 16 15,5-21-15-15,-14-1 0 16,1-8 8-16,4 6 3 15,-14 7-6-15,-9 6-3 16,0 11 31-16,0 0-29 16,0 0-5-16,0 27 1 15,0 22 0-15,0 9-1 16,0 5 1-16,0 2 0 16,0-9-4-16,0-5 15 15,0-4-19-15,0-6 8 16,0-2-85-16,0-14-34 15,0-7-182-15,0-15-124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4:39.78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41 257 610 0,'0'0'153'16,"0"0"-4"-16,0 0-18 15,0 0-27-15,0-148 11 16,0 140-71-16,0 8 11 16,-9 0-53-16,-5 19 17 15,14 18-21-15,-9 13 2 16,0 2 0-16,9-2-3 0,0-3 12 16,18-9-9-1,23-9 0-15,0-9 8 0,19-12 1 16,9-8-9-16,-10 0 0 15,-13 0 24-15,-14-26-18 16,-5-11 23-16,-4-13 13 16,-23-5-18-16,0-9 25 15,0 0-42-15,-32 8-2 16,-18 9 2-16,13 15 0 16,5 18-7-16,-4 11 0 15,13 3-5-15,4 11-2 16,-8 37-45-16,4 7-111 0,14 2-59 15,9-3-124 1,0-11-380-16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4:40.98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0 659 57 0,'0'0'698'16,"0"0"-533"-16,0 0-17 15,0 0-14-15,0 0-5 16,0 0-27-16,9-150-57 16,-9 144 7-16,0 3-18 15,0 3-26-15,0 0-8 0,0 5-6 16,0 28 6 0,0 7-1-16,0 1 12 0,28-3-12 15,-6-6 1-15,-3-6 0 16,13-6-9-16,-14-8 10 15,0-6-1-15,-18-6 2 16,19 0 10-16,-19 0-9 16,13 0-1-16,-3-21 5 15,8-7 0-15,0 1-2 16,5-4-5-16,-5 7 10 16,1 0 2-16,4 10-8 15,-14 6-4-15,0 4 8 0,-9 4-10 16,0 0 2-16,0 0 0 15,9 0-9-15,9 18 12 16,-4 2-3-16,4 3 0 16,-8-5 5-16,8 3-14 15,5-6 9-15,-14-4 0 16,9 0-3-16,-9-5 12 16,1-2-9-16,3-4 0 15,-4 0 7-15,10 0-7 16,-1 0 0-16,5-13 0 15,4-6-2-15,-8-2 13 16,4 3-11-16,-5 3 0 16,-9 7 6-16,0 2-14 15,-9 6 8-15,0 0 0 16,14 0-5-16,-5 0-3 16,0 22 8-16,0-6 0 0,10 4 7 15,-10 1-14-15,5-10 7 16,-5 1 0-16,0-6-5 15,0-6 17-15,-9 0-12 16,18 0 0-16,5 0 3 16,-4-6-2-16,-1-9-1 15,5-4 0-15,4-2-3 16,5 1 12-16,-13 5-9 16,-1 3 0-16,5 8 2 15,-5-1-11-15,-9 5 9 16,10 0 0-16,-10 0-6 0,14 0 7 15,-5 5-1-15,-9 2 0 16,0 2 3-16,5-7-11 16,-14 2 8-16,9-4 0 15,0 0-2-15,0 0 14 16,1 0-12-16,8-9 0 16,5-11 2-16,-5-1 0 15,0 0-2-15,5 1 0 16,-14 9-2-16,1 2 9 15,-10 3-7-15,0 6 0 16,0 0 10-16,0 0-23 16,0 0 13-16,0 15 0 15,0 10-16-15,9 5 24 16,14-10-8-16,-5-5 0 16,9-7 6-16,5-8-8 0,-4 0 2 15,-5 0 0-15,4-5 3 16,1-25 5-16,-5-4-8 15,-5-13 8-15,0-8-5 16,-4-16 31-16,-14-7-19 16,0-7-10-16,0 6 22 15,-23 13-23-15,5 19 1 16,-1 23 5-16,6 13 2 16,4 11-8-16,9 6-4 15,0 40-6-15,-10 22-8 0,10 7 14 16,0-1 0-1,0-9-1-15,0-5 13 0,0-5-14 16,19-11 2-16,13-9-49 16,9-9-9-16,-4-5-84 15,4-13-45-15,-14-8-31 16,-18 0 8-16,-9-2-34 16,0-22-362-16</inkml:trace>
  <inkml:trace contextRef="#ctx0" brushRef="#br0" timeOffset="164">1401 390 520 0,'0'0'159'0,"0"0"-29"16,0 0 21-16,0 0-9 15,0 0-75-15,0 0-49 16,119-60-9-16,-51 52-1 0,10-1-8 16,-9 3 3-16,-10 3-13 15,-8 1-44-15,-33 2-48 16,-18 0-74-16,0 0-276 15</inkml:trace>
  <inkml:trace contextRef="#ctx0" brushRef="#br0" timeOffset="547">1135 100 641 0,'0'0'197'0,"0"0"-58"16,0 0-30-16,0 0 22 15,0 0-64-15,0 0 1 16,9-93-24-16,-18 93-39 16,0 0 4-16,-5 5-9 15,14 19 0-15,-9 6-5 16,9-5 7-16,0-4-2 15,0-4 0-15,0-8 2 16,0 0-9-16,23-9 7 16,4 0 0-16,15 0 29 15,-6-9-25-15,5-17 36 16,1-2-11-16,-24 2-27 16,-18 4 30-16,0 4-32 0,0 10-4 15,-32 5-16-15,-37 3-148 16,-18 5-123-16,-4 28-361 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4:45.40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269 478 173 0,'0'0'7'0,"0"0"-7"15,0 0-101-15</inkml:trace>
  <inkml:trace contextRef="#ctx0" brushRef="#br0" timeOffset="559">269 478 179 0,'137'-108'100'0,"-137"105"2"15,0 3 18-15,0-3-29 16,0 3-12-16,9-2-20 15,-9 2 17-15,0 0-1 16,0-6 2-16,0 3 43 16,14-4-28-16,-14-1 9 15,9-10 19-15,-9-5-93 16,0-3 36-16,0-4-14 0,0-1-36 16,-23 4 31-16,-4 4-41 15,-14 3-1-15,13 6 7 16,-13 4 5-16,13 10-14 15,-22 0 0-15,0 12 3 16,-1 28-17-16,15 14 14 16,4 1 0-16,13 3-8 15,10-3-8-15,9-7 8 16,28-13-4-16,31-9-12 16,10-21 11-16,0-5 13 15,13 0 0-15,-23-26 0 16,-13-12 12-16,-5-6-12 0,-13-2 18 15,-28 5-13 1,0 6 34-16,0 6-38 0,0 11 1 16,0 10 30-16,0 3-19 15,-9 5-4-15,0 0-9 16,-1 13 15-16,1 25-31 16,9 12 16-16,0 11 0 15,0 3-10-15,0 0 20 16,19 3-10-16,13-2 0 15,4-7 9-15,-4-2-15 16,5-9 6-16,-5-10 0 16,-14-9-12-16,1-3-11 15,-6-8-46-15,-13-5-129 16,0-7-121-16,0-5-30 16</inkml:trace>
  <inkml:trace contextRef="#ctx0" brushRef="#br0" timeOffset="1057">1097 329 642 0,'0'0'248'0,"0"0"-113"16,0 0-39-16,0-175 34 15,0 135-70-15,-18 3 22 16,-14 6-18-16,4 11-40 15,-4 3 25-15,5 12-45 0,-5 1 0 16,14 4-8-16,-1 0 4 16,1 32 0-16,-5 13-3 15,14 1 13-15,9 3-11 16,0-2 1-16,0-1 0 16,9-5-20-16,23-6 20 15,5-9 0-15,-5-9 0 16,4-8-5-16,-4-6 5 15,-4-3 0-15,-5 0 2 16,-5-8 0-16,0-16 2 16,5-2-4-16,-4 0 1 15,-19 3 19-15,9 5-19 16,0 10-1-16,-9 4 6 0,0 4-10 16,0 0 4-1,9 21 0-15,-9 23-13 0,14 11 27 16,-14 4-14-16,9 2 0 15,9-3 4-15,1-2-12 16,3-1 8-16,-12-6-6 16,-1-5 2-16,-9-8-155 15,9-11-107-15,0-10-62 16,14-12-311-16</inkml:trace>
  <inkml:trace contextRef="#ctx0" brushRef="#br0" timeOffset="1442">1711 470 427 0,'0'0'270'0,"0"0"-141"0,0 0 11 15,9-167-5-15,-18 135-54 16,-14 6 12-16,4 11-45 16,1 10-25-16,9 2 4 15,9 3-22-15,-9 0-6 16,-5 35 1-16,-4 14 0 15,9 7-5-15,-1 1 5 16,10 2 0-16,0-4-6 16,0-7 10-16,37-10-4 15,13-10 0-15,10-10 6 16,-1-13-6-16,1-5 0 16,-1 0 0-16,-17 0 8 0,-15-23 6 15,-9-9-5-15,-8-14 21 16,-10-10-21-16,0-8 26 15,-10 3-35-15,-26 5 0 16,-15 15-6-16,-8 9 4 16,-10 18 2-16,1 14 0 15,8 0-105-15,10 20-29 16,41 18-130-16,9 3-126 16</inkml:trace>
  <inkml:trace contextRef="#ctx0" brushRef="#br0" timeOffset="1834">2402 390 111 0,'0'0'606'0,"0"0"-445"16,0 0-41-16,0 0 24 16,0 0-48-16,-110-154-8 15,92 143-2-15,4 5-44 16,14 1 18-16,-9 5-49 15,9 0-7-15,-9 0-8 16,-1 37 0-16,-8 18 4 16,-5 18 0-16,14 9 16 15,9 0-23-15,0-10 7 16,9-13 0-16,32-16-15 0,10-20 15 16,8-17 0-16,1-6 1 15,-1-6 14-15,-13-32-2 16,-5-14 0-16,-13-6 2 15,-28-9 40-15,0-3-51 16,0-3 9-16,-19 6-13 16,-31 15 17-16,4 16-17 15,-13 22 0-15,18 14-29 16,-1 0-1-16,6 44-91 16,4 14-62-16,13 3-111 15,10 1-240-15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4:48.5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18 826 803 0,'0'0'213'0,"0"0"-114"0,0 0 33 15,0 0-3-15,0 0-83 16,0 0 49-16,0-86-61 15,0 86-17-15,0 0-5 16,0 0-4-16,-9 0-8 16,9 30 0-16,-9 12 1 15,9 5-12-15,0 2 11 16,0-8 0-16,0-7-9 16,27-7 23-16,5-12-14 15,5-9 0-15,-5-6 5 0,5 0-7 16,13 0 2-1,0-16 0-15,-9-12 4 0,-4-9 10 16,4-2-14-16,-13-8 0 16,-19 1 12-16,14 2 16 15,-14 11-28-15,-9 10 2 16,0 12 21-16,0 7-8 16,0 4-13-16,0 0-2 15,0 0-2-15,0 15-13 16,0 20 9-16,18 8 6 15,14 1-6-15,-4-8 18 16,4-4-12-16,-5-8 0 16,1-7 9-16,4-8-17 15,-14-7 8-15,14-2 0 16,-14 0 1-16,15-2 11 0,-6-28-12 16,14-2 0-16,-13-9 13 15,13-2-15-15,-5-1 2 16,6 6 0-1,-15 5-8-15,-4 13 14 0,-14 12-6 16,-9 8 0-16,9 0 7 16,-9 0-23-16,9 0 13 15,1 6 3-15,13 14-9 16,-5-3 15-16,-9 1-6 16,9-7 0-16,5 1 10 15,-14-7-15-15,10-1 5 16,-19-4 0-16,9 0-7 15,14 0 11-15,-5 0-4 16,9-4 0-16,5-14 14 0,-13-1-16 16,4 5 2-16,-5 4 0 15,-9 8-9-15,0 2 9 16,-9 0 0-16,19 0 0 16,3 0 7-16,-3 0-11 15,13 0 4-15,-5 14 0 16,-8 4-16-16,13 2 16 15,-5-2 0-15,14-4-6 16,-22-5 9-16,4-1-3 16,-14-4 0-16,0-4 2 15,-9 0-10-15,9 0 10 16,-9-14-2-16,9-19 7 16,0-2 9-16,0 0-16 0,-9 5 0 15,0 11 6-15,0 7-10 16,0 6 4-16,0 6 0 15,14 0-5-15,-5 0-3 16,0 3 8-16,19 23 0 16,4 4 1-16,-5-4-14 15,15-6 13-15,-1-1 0 16,-5-12-6-16,6-4 19 16,-6-3-13-16,-4 0 0 15,10-10 7-15,-15-27-9 16,-9-13 2-16,5-10 0 15,-4-11 10-15,-19-13 8 0,0-3-13 16,0 2 7-16,-19 9 1 16,-4 24 16-16,14 22-29 15,-9 19 1-15,9 11 3 16,9 0-4-16,-9 38 0 16,9 26 0-16,0 12 3 15,0 6-7-15,27-7 4 16,33-5 0-16,-1-6-9 15,19-5 15-15,0-13-13 16,4-5-5-16,-13-13-83 16,-10-10 8-16,-22-6-109 15,-14-8-75-15,-14-4-82 0</inkml:trace>
  <inkml:trace contextRef="#ctx0" brushRef="#br0" timeOffset="191">2229 426 827 0,'0'0'92'0,"0"0"-17"15,0 0 50-15,0 0-102 16,0 0-16-16,0 0-7 16,284-69 8-16,-202 65-21 15,-22 4 11-15,-24 0-115 16,-27 0-105-16,-9 0-456 0</inkml:trace>
  <inkml:trace contextRef="#ctx0" brushRef="#br0" timeOffset="542">1451 129 663 0,'0'0'172'0,"0"0"-76"0,0 0 12 15,0 0-69-15,0 0-18 16,0 0-17-16,-92-29 10 0,74 49-14 16,9 4 0-1,9-2 2-15,0-5-4 0,0-1 10 16,18-11 3-16,23-5 34 15,19 0-14-15,-14 0 49 16,4-16-37-16,-18-7-9 16,-14-7 42-16,-18-2-50 15,0 0-5-15,0-1-11 16,-32 10 1-16,-13 11-22 16,-15 12-14-16,-9 0-91 15,10 18-55-15,-1 20-153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0:56.3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585 1044 952 0,'0'0'264'0,"0"0"-71"0,0 0-67 16,0 0-15-16,0 0-65 16,0 0 4-16,0 0-12 15,-69-96-22-15,69 96 12 16,0 0-19-16,0 0-7 16,0 0-4-16,0 5-3 15,0 19 5-15,0 11 1 16,0 5 3-16,9 4 5 15,0 0-9-15,14 4 0 16,-5-9-2-16,1-6 4 16,-10-7-2-16,23-8 0 15,-14-15 5-15,5-3-12 16,5 0 7-16,31-24 0 0,-9-22 5 16,19-19-4-16,-19-11 4 15,-4-8-4-15,-5-18 11 16,-13-17-12-16,4-8 0 15,-23-5 3-15,-9 13-4 16,0 6 1-16,-27 20 0 16,-24 17-6-16,-8 21 10 15,-1 14-4-15,1 17 0 16,-10 24-6-16,-9 0-1 16,-22 60-4-16,-19 29 11 15,-10 30-9-15,1 15 9 16,32 4 0-16,27-13 0 15,37-18-19-15,32-13 17 16,19-12-21-16,63-21 23 0,5-8-14 16,14-15 21-1,4-3-7-15,-4-6 0 0,-5-3 4 16,-14 7-7-16,-22-4 3 16,-1 6 0-16,-13 0-2 15,4 2 5-15,-8 1-3 16,-15 0 0-16,5-9 2 15,-4 0-2-15,13-8 0 16,-14-1 0-16,14-2-8 16,-4-4-12-16,-14 1-55 0,-5 3-33 15,-9-1-102 1,-9 4-86-16,0-1-135 16</inkml:trace>
  <inkml:trace contextRef="#ctx0" brushRef="#br0" timeOffset="405">200 1843 723 0,'0'0'222'0,"0"0"-85"16,0 0-16-16,0 0-20 16,0 0-21-16,0 0-64 15,78-26-12-15,32 8 29 16,27-8-32-16,23 0 14 15,5-3-15-15,-14 5 4 0,-32 12-13 16,-50 6-5-16,-51 6-21 16,-18 0-53-16,-32 33-46 15,-64 17 59-15,-41 16-64 16,-24-1-3-16,6 5 106 16,17-18 32-16,29-14 4 15,31-9 13-15,27-5 21 16,19-16 40-16,14 1 28 15,18-6-45-15,0 3-30 16,27 0 2-16,47-4 22 16,22-2 62-16,41 0-25 15,14-8-13-15,14-18-37 16,-14-6-28-16,-14 11-3 16,-50 9-7-16,-45 10-78 0,-33 2-171 15,-9 0-194 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0:58.0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23 245 848 0,'0'0'192'0,"0"0"-41"15,0 0-22-15,0 0-22 16,0 0-54-16,0 0-31 16,-23-99 20-16,46 90-34 15,-5 7-1-15,1-2-5 16,13 4 5-16,-5 0-11 15,14 0 4-15,-13 21-8 16,-5 11 3-16,-5 0 4 0,-9 1 1 16,-9 4 0-16,0-11 2 15,0 0-2-15,0-2 0 16,-9-7 0-16,-9 1-2 16,-5-12 2-16,14-4 0 15,0 2 2-15,9-4 6 16,0 0-8-16,0 0 8 15,0-6-4-15,0-24 2 16,27-7-6-16,5-10 0 16,5-1 4-16,4 8 1 15,9 0 1-15,-22 4 6 16,22 2-12-16,-9 4 19 0,-13 7-17 16,13 3 8-16,-23 5 13 15,1 12-22 1,-19 3 4-16,0 0-5 0,0 0 8 15,0 0-21-15,0 3 6 16,0 26 7-16,-10 12-11 16,-17 3 21-16,9 0-10 15,-5-4 0-15,23-5 1 16,0 1-2-16,0-10 1 16,9-2 0-16,41-2 3 15,1-13-2-15,8 3-1 16,10-6 0-16,-1-6 6 15,1 0-12-15,-19 0 6 0,-22 0-23 16,-5-12-11-16,-14 3-85 16,-9 3-67-16,0-2-38 15,0 5-40-15,0 3-407 16</inkml:trace>
  <inkml:trace contextRef="#ctx0" brushRef="#br0" timeOffset="320">1076 193 750 0,'0'0'192'15,"0"0"-41"-15,0 0-42 0,0 0-26 16,0 0-51-16,0 0-24 16,92-15 14-16,-24 13-17 15,1-6 14-15,18 1 2 16,4-2-19-16,5 0 11 16,5 9-13-16,-32 0 0 15,-33 0-5-15,-22 0-54 16,-14 0-94-16,-23 20-156 15,-45 7-4-15</inkml:trace>
  <inkml:trace contextRef="#ctx0" brushRef="#br0" timeOffset="483">1254 373 441 0,'0'0'184'0,"0"0"-88"15,0 0-23-15,0 0-30 16,0 0 40-16,0 0-14 15,179 12 25-15,-101-12-34 16,23 0-19-16,-15 0-28 16,1 0-13-16,-4 0 0 15,-14 0-65-15,-19 0-322 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1:02.12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137 144 522 0,'0'0'182'0,"0"0"-38"0,0 0-41 16,0 0-22-16,0 0 6 16,0 0-30-16,-41-70 8 15,41 59-21-15,0 2-14 16,23-6 15-16,13 0-40 16,15 8 0-16,-10-3 18 15,-14 7-21-15,5 3 7 16,-4 0-9-16,4 3 6 15,5 24-8-15,-5 2 2 16,-14 6-2-16,14 11-3 16,-23 7 8-16,0 8-3 15,0 6 0-15,-9 6 4 16,0 6 2-16,0-1 0 0,-18 13 4 16,-14-4 24-1,14 8-29-15,9 3 7 0,-1-5-2 16,10-3-5-16,0-5 3 15,0-3-8 1,0-15 0-16,0-18-3 0,0-16 9 16,0-19-6-16,0-8 0 15,0-6 3-15,0 0 14 16,-22 0 3-16,-38 0-3 16,-18-12-17-16,-9 0-17 15,5 4-186-15,27 2-71 16,14 2-252-16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1:02.6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0 178 706 0,'0'0'207'0,"0"0"-129"16,0 0 10-16,0 0-39 15,0 0-28-15,0 0-13 16,179-26-3-16,-79 20 13 0,10 0-13 16,-23 0 2-16,-9-3 22 15,-19 1-15-15,-26 2 31 16,-24 6-4-16,-9 0-16 15,0-6 31-15,0-6-19 16,-23-2-10-16,-14-4-27 16,-13 0 5-16,-1 10-5 15,1-6 0-15,13 4 6 16,5 8-4-16,14-3-2 16,18 1 2-16,0 4-5 15,0 0 3-15,0 0-4 16,9 0-2-16,42 9 5 15,8 17 1-15,10-8 0 0,9 8 0 16,-10 0 4 0,1 3 1-16,-10-3-5 0,-8 4 0 15,-10-8 6-15,-32 2-4 16,0-5-2-16,-9-1 0 16,-9 4-6-16,-59 4 5 15,-10-3-101-15,-23 4-124 16,23 5-126-1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1:48:39.64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244 238 489 0,'0'0'169'0,"0"0"-94"0,0 0 45 0,0 0-25 0,0 0-48 0,0 0 15 0,-60-76-52 0,60 76-10 0,-9 0-2 0,0 21 2 15,0 16 4-15,-14 4 0 16,14 0 1-16,9-3-2 16,0-5-3-16,0-8 0 15,0-4-1-15,0-10-7 16,0-7 1-16,9-4 7 16,0 0 0-16,14 0 9 15,-5-21 2-15,1-6-9 0,-10 5 9 16,5-5-2-16,-5-2-1 15,-9-3-8-15,0-1 0 16,0 1 16-16,0 1-16 16,-32 7 0-16,4 10 17 15,-4 5-16-15,5 9 6 16,-14 0-7-16,13 0 0 16,5 6-3-16,5 23 3 15,18 4 0-15,0 4-3 16,0 4 2-16,0-3 0 15,32-6 1-15,5-8-6 16,4-7 4-16,0-11-4 16,-4-6 4-16,4 0-2 0,-14 0 8 15,5-10-1-15,-4-7-1 16,4 0 0-16,-5-4 5 16,-8 4-7-16,3-5 0 15,-12 9 4-15,-1 1 3 16,0 6-3-16,-9 6-4 15,0 0 4-15,9 0-15 16,14 0 7-16,-14 9 4 16,19 12-6-16,-6 2 9 15,-3 0-3-15,-10-2 0 16,9-6 3-16,-4-10-11 16,-5-2 8-16,0-3 0 0,0 0 0 15,10 0 10 1,4-17-10-16,4-13 0 0,14-2 4 15,-13 4-4-15,4 0 0 16,-23 11 0-16,9 8-4 16,1 9 7-16,3 0-3 15,-12 0 0-15,17 0-6 16,5 12-3-16,-14 9 9 16,24-4 0-16,-6-2-2 15,15-9 8-15,-1-6-6 406,9 0 0-390,-8 0 0 15,-5-12-8-31,-5-8 8 0,-9-7 0 0,-14 1 2 0,-9-7 8 0,-9-4-10 16,0-1 0-16,0 3 6 0,0 6 3 16,-18 8-7-16,-14 10 8 15,14 11-10-15,-1 0-3 0,-4 11 3 16,5 30-3-16,9 9 11 0,9-1-4 0,0 1-4 15,0-4 0-15,37-8 2 16,13-2-1-16,9-10-2 0,10-11-25 0,32-15-45 0,4-4-84 16,14-42-160-16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1:04.2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60 225 690 0,'0'0'236'15,"0"0"-87"-15,0 0 20 16,0 0-37-16,0 0-36 0,0 0-20 16,-60-117-44-1,97 91-8-15,22 2-1 0,33 4-23 16,27 2 15-16,0 9-15 15,9 0 5-15,0 9-1 16,-41-2-4-16,-18 2 0 16,-28 0-3-16,-22 0 6 15,-19 0-6-15,0 0-18 16,-51 0-75-16,-27 17-10 16,-22 6-51-16,22-2-22 15,0-3 19-15,19-7 27 16,17-5 69-16,24-6 56 15,9 0 8-15,0 0 24 0,9 0 74 16,0 0 14-16,0 0 3 16,0 0-48-16,0 0-3 15,0 6-8-15,0 11-38 16,0 12 17-16,0 6 51 16,0 15-31-16,0 2-3 15,0 9-38-15,0 15 12 16,0 1-1-16,0 1-20 15,0-5 27-15,0-15-32 16,0-8 2-16,0-15-3 16,0-6 8-16,0-7-14 15,0-3-37-15,0-1-128 0,0-7-65 16,0-8-141 0</inkml:trace>
  <inkml:trace contextRef="#ctx0" brushRef="#br0" timeOffset="353">1058 543 601 0,'0'0'308'16,"0"0"-159"-16,0 0-49 16,0 0 5-16,0 0-41 15,0 0-15-15,0-6-12 16,0 6-33-16,0 0 6 15,0 0-10-15,-14 6 0 0,14-4-3 16,0 1 1-16,0-3 2 16,0 0 12-16,0 0-11 15,0 0 24-15,0 0 11 16,0 0 8-16,0-11-3 16,0-7-37-16,0 3 2 15,0 4 4-15,-9-4-4 16,0 6-6-16,0 6 0 15,-1 0-22-15,-12 3 8 16,12 0-83-16,1 0-89 16,0 6-94-16,0 18-147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1:07.9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318 370 314 0,'0'0'167'0,"0"0"-30"15,0 0-11-15,0 0-6 16,0 0 8-16,0 0-67 0,60-113 33 16,-60 109 1-16,0 2-57 15,0 2 37-15,0 0-24 16,-9 0-42-16,-23 0 2 16,-9 12-7-16,-5 29-4 15,-14 9 0-15,1 10 5 16,18 7-7-16,-10 3 2 15,24 2 0-15,18 3 0 16,9-3 0-16,0-1-2 16,36-19 0-16,37-11-15 15,14-15 14-15,32-20-7 16,28-6-9-16,-1 0-15 16,-4-24-99-16,-46 4-111 0,-45-1-588 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1:08.4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64 54 645 0,'0'0'147'0,"0"0"-47"16,0 0-7-16,0 0-23 16,0 0-10-16,0 0-26 15,215-54-3-15,-165 54-6 16,-13 0-20-16,4 0 14 15,-9 2-14-15,-23 9-2 16,10 4-3-16,-19 6 6 16,0 7-6-16,0 19 10 0,-28 5-7 15,-31 13 7 1,-14 2-10-16,4-3 3 16,9 0 0-16,15-8 4 15,-6-10-7-15,19-2 0 0,14-9 6 16,0 0-10-16,8-3 4 15,10 6 0-15,0 0 1 16,0 6-1-16,10-6 0 16,8 0 0-16,0-3 5 15,14 3-5-15,-13-10 0 16,13 7 2-16,-14 4-9 16,0 4 6-16,5 2-84 15,-5 4-170-15,-18 3-379 16</inkml:trace>
  <inkml:trace contextRef="#ctx0" brushRef="#br0" timeOffset="391">270 1492 744 0,'0'0'118'16,"0"0"-9"-16,0 0-1 15,0 0-25-15,0 0-37 0,0 0 4 16,0-25-33-16,0 25-7 16,0 0-10-16,0 0-15 15,-18 17 15-15,4 5 3 16,14 2 2-16,0-4-1 15,0-5-4-15,0-3 0 16,23-6 1-16,4-6 1 16,5 0 5-16,-4 0 6 15,-10 0-5-15,5-21 38 16,-14 1-13-16,-9-6-22 16,0 2 3-16,-9-1-14 15,-51 4-32-15,-31 9-141 16,-5 12-298-16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0:59.25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179 488 650 0,'0'0'216'0,"0"0"-47"16,0 0-36-16,0 0-42 15,0 0-11-15,0 0-20 16,9-132-30-16,19 112 15 16,4-1-20-16,-5 10-8 15,15-9 8-15,8 14-24 16,-14-2 7-16,15 8-8 15,-1 0 8-15,-9 0-16 16,-13 22 8-16,4 4-15 16,-23 6 14-16,-9 4-17 15,0-1 18-15,0-1-1 16,-32-4 7-16,5-7-1 0,4-8-5 16,13-9 0-16,10-6 2 15,0 0 4-15,0 0-6 16,0 0 11-16,0 0-8 15,23-24 16-15,14-14-18 16,13-6-1-16,10-2 3 16,-10-1 5-16,1 6-4 15,-15 4-1-15,5 7-2 16,-22 7 15-16,-1 11-14 16,-18 6 1-16,0 6 7 15,0 0-5-15,0 0-10 16,0 0 1-16,0 27-23 0,0 5 25 15,0 6 1 1,14-1 1-16,-14-2 1 0,9 1-1 16,-9-1 0-16,18-9-1 15,-9-2 10-15,23-4-18 16,-13-6 9-16,22-4-40 16,-4-5-69-16,13-5-79 15,0 0-81-15,-13 0-107 16</inkml:trace>
  <inkml:trace contextRef="#ctx0" brushRef="#br0" timeOffset="239">1264 409 507 0,'0'0'246'0,"0"0"-60"15,0 0-51-15,0 0-26 16,0 0-34-16,0 0-54 15,87-32-21-15,-27 26 13 16,-1 4-13-16,23-2 0 16,-13 0 4-16,0-3 3 15,9 1-6-15,-19 1-1 16,-18 1-7-16,-32 4-28 16,-9 0-169-16,-9 0-293 15</inkml:trace>
  <inkml:trace contextRef="#ctx0" brushRef="#br0" timeOffset="498">1433 185 597 0,'0'0'229'15,"0"0"-34"-15,0 0-20 0,0 0-19 16,0 0-46-16,0 0-57 15,19-48-2-15,-19 48-41 16,9 0-7-16,9 12-2 16,14 12 0-16,-4 8 17 15,-5 5-15-15,4 5 6 16,-9 10-6-16,-4-5-3 16,-14 3 0-16,0-4-6 0,0-5-81 15,0-6-108-15,0 0-70 16,0-21-344-16</inkml:trace>
  <inkml:trace contextRef="#ctx0" brushRef="#br0" timeOffset="991">2202 100 216 0,'0'0'973'0,"0"0"-837"0,0 0-26 16,0 0 4-16,0 0-43 15,0 0-26-15,19-100-20 16,-19 100-23-16,0 0 21 16,0 0-23-16,0 0 0 15,0 0-6-15,0 0-12 16,0 10 18-16,9 18-1 15,0 5 9-15,5-1-7 16,4 0-1-16,0-6 0 16,14 0-2-16,-4 6 11 0,4-5-9 15,5-1 0 1,4 6 5-16,-5-8-6 16,6 4 1-16,-1 2 0 15,-14-4-4-15,-8 4 11 0,3-7-7 16,-22-6 0-16,10-2-2 15,-10-7-6-15,0-5-1 16,0 4-9-16,-32-5 14 16,-5 4 4-16,-23-3-6 15,-17 0 1-15,8-3-58 16,0 0-5-16,10 0-76 16,8-3-28-16,19-12-30 15,5-11-76-15,27-6-362 16</inkml:trace>
  <inkml:trace contextRef="#ctx0" brushRef="#br0" timeOffset="1162">2399 100 487 0,'0'0'234'16,"0"0"-96"-16,0 0 33 16,0 0-39-16,0 0-78 15,266-79-33-15,-198 79-18 16,1 0-2-16,0 6-2 15,-19 9-196-15,-18-7-620 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3:01.24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 25 614 0,'0'0'134'15,"0"0"-25"-15,0 0-5 16,0 0 2-16,0 0-17 15,0 0-50-15,0 0-2 16,0-28-37-16,0 28-7 16,0 20 6-16,0 9 2 15,0 3 6-15,0-8-7 16,0 2 7-16,0-12-8 0,0 0 1 16,0-2 0-16,0 0 3 15,18-6 4-15,14 6-7 16,5 2 3-16,45-5 5 15,37 3 6-15,46-6-14 16,23-4 1-16,9 1 3 16,0-3-2-16,-46 0-2 15,-46 0 0-15,-36 0 6 16,-37 0-3-16,-14 0-3 16,-18 0 0-16,0 0-3 15,0 0 9-15,0 0-6 16,0 0 24-16,0-17 15 15,0-15 11-15,-18 3-46 0,-1 0-1 16,-4 8 9-16,5 3-12 16,9 10 0-16,9 5 3 15,0-1 7-15,0 4-10 16,0 0 0-16,0 0-22 16,0 0-47-16,0 13-142 15,-9 25-118-15,-23 17-335 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3:03.74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129 278 545 0,'0'0'87'0,"0"0"-8"16,0 0 55-16,0 0-30 16,0 0-49-16,0 0-2 15,69-167-28-15,-19 134 18 16,1 5-11-16,-24 5-24 15,-4 8 23-15,-14 8-1 0,0 7-8 16,-9-5 13-16,0 5-34 16,0 0 2-16,0 0-3 15,0 0-20-15,0 12 8 16,0 20 10-16,-18 9 2 16,-5 11 9-16,5 4-9 15,9 2 0-15,-10 2 1 16,-3 0 9-16,3 4-10 15,10-6 0-15,0 1 1 16,-5-15-3-16,14-4 2 16,0-14 0-16,0-14 0 15,-9-3 8-15,9-6-8 16,-9-3 0-16,0 0 4 0,-10 0 10 16,-13 0-13-16,-4 0 16 15,4 0-3-15,4 0-5 16,5 0-8-16,23-3 7 15,0 1-6-15,0-2 22 16,0 1-24-16,23-9-3 16,46-2 2-16,36-12 2 15,23-6 3-15,14 6-4 16,-23-1-57-16,-41 15-68 16,-18-2-78-16,-33 8-233 15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3:04.66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137 61 575 0,'0'0'165'16,"0"0"-34"-16,0 0 18 16,0 0-81-16,0 0 1 15,0 0 18-15,0-61-45 16,0 61-8-16,0 0-34 15,0 0-13-15,0 21 12 16,0 13-4-16,-9 10 5 0,-14 3 0 16,5 3 4-1,-14-4-4-15,14-5 0 0,-10-6 11 16,19-12-15-16,9-5 4 16,0-10 0-16,0 4-10 15,0-6 10-15,9 0 0 16,19 0-1-16,31-6 5 15,10 0-8-15,9 0 4 16,22 0 0-16,10 0-6 16,-5 0 9-16,5 0-3 15,-9 0 0-15,-14 0 7 16,-18 0-8-16,-19 0 1 16,-9 0 0-16,-23-3 3 15,-8 0 5-15,-10-11-3 16,0-4 8-16,0-8-9 0,0 2 8 15,-10-2-3-15,-22 0-1 16,14-1 17-16,0-2-21 16,0 0 9-16,4 6-2 15,5 6-6-15,9 8 5 16,0 3-10-16,0 6 3 16,0 0-14-16,0 0 8 15,0 17-28-15,9 24-22 16,14 18-134-16,-23 7-174 15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3:05.1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18 128 394 0,'0'0'428'16,"0"0"-344"-16,0 0 26 16,0 0 16-16,0 0-86 15,0 0-1-15,60-88-6 16,-51 74-20-16,14 2 21 16,-14 3-19-16,-9 9 11 15,9 0-4-15,-9 0-13 0,0 0-9 16,18 0 0-16,-9 0 1 15,14 0-13-15,-4 0 10 16,-10 0 2-16,14 12-8 16,-14 9 2-16,0 7 6 15,-9 10 0-15,0 6 5 16,0 3-6-16,0-2 1 16,0-6 0-16,-9-6-9 15,0-1 14-15,-5-12-5 16,-4-2 0-16,8-4 4 15,1-6-7-15,-14-2 3 16,-13-2 0-16,4-4 15 0,4 0-9 16,-4 0-1-1,23 0 11-15,-9 0-12 0,18 0 35 16,0 0-22-16,0-4-15 16,0-4-2-16,50-6-5 15,28 2 5-15,50 0 0 16,9 0-22-16,15 12-8 15,-15 0-157-15,-18 0-241 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3:06.09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0 201 248 0,'0'0'632'0,"0"0"-600"16,0 0 33-16,0 0 16 15,0 0 1-15,0 0-14 16,0 0-28-16,256-38 29 15,-146 23-21-15,9 4-33 16,-18-4 19-16,-14 9-31 0,-27 0 0 16,-33 6 8-16,-13 0-1 15,-14 0-7-15,0 0 0 16,0 0 2-16,0 0 14 16,0 0-14-16,0-11 5 15,0 2 32-15,-41-3-40 16,-10-8 8-16,-8 8-10 15,-1-6-6-15,10 10-10 16,13-3 16-16,5 4 0 16,23 5 7-16,9 2-2 15,0 0-5-15,0 0 0 16,0 0-13-16,41 0 12 16,-4 0-9-16,36 14 10 15,-4 4-2-15,-1 2 5 16,1 0-3-16,-19 7 0 0,-4 5 6 15,-5 0-14-15,-13 6 8 16,4-7 0-16,-14 5-5 16,-18 8 8-16,-9-6-6 15,-50 2 3 1,-19-2-81-16,0-6-92 0,9-5-109 16,19 1-424-16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3:06.6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165 237 870 0,'0'0'158'0,"0"0"-41"16,0 0-3-16,0 0-14 15,77-169-67-15,-26 142 9 16,-1 7-25-16,0 8-16 16,-4 6 15-16,5 6-16 15,8 6 0-15,-9 28 0 0,1 23-3 16,-24 16 3-1,-18 11 0-15,-9 12 2 0,0-3-4 16,-59-2 2-16,-19-12 0 16,-9-9-2-16,-4-11 10 15,4-28-16-15,-5-15 6 16,23-16 2-16,24 0 13 16,3 0-13-16,24-22 0 15,4-11 11-15,14 0-2 16,0 1-9-16,0-7 0 15,23 7 9-15,5 6-16 16,-5 8 7-16,-5 16 0 0,0-4-1 16,23 6 5-16,-4 0-4 15,23 12 0-15,-1 22-4 16,10 10-4-16,-10 3 8 16,-8 3 0-16,8-1-7 15,-9 1-1-15,-13-4-47 16,4-2-187-16,-22-9-201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1:48:42.11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24 0,'0'0'777'0,"0"0"-718"16,0 0-46-16,0 0-13 16,0 0-299-16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3:07.8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0 817 925 0,'0'0'157'0,"0"0"-36"0,0 0 13 16,0 0-16-16,0 0-57 16,0 0-21-16,0-132-17 15,0 132-16-15,0 0-14 16,0 0 3-16,0 3-3 16,0 20-7-16,9 3 15 15,1 0-1-15,-1 2 0 16,4-11 9-16,-3 3-10 15,-10-6 1-15,18-8 0 16,-9 0-1-16,23-6 3 16,-14 0-2-16,1 0 11 0,13-12-4 15,-14-8 0-15,0-6-7 16,5-7 5-16,-14 2 3 16,1 4-2-16,-1 7-3 15,-9 8 30-15,0 6-29 16,0 6 22-16,0 0-26 15,0 0 0-15,0 0-6 16,0 0-8-16,0 6 0 16,0 20 6-16,9-2 14 15,14 5-6-15,-5 0 0 16,0-2 7-16,14-7-12 16,-13-6 5-16,-10-2 0 15,9-9-2-15,5 0 11 0,-5-3-9 16,-8 0 0-1,22 0 9-15,-5-12 1 0,5-8-10 16,-14-4 0-16,10 1 1 16,-5 5 10-16,-14-1-11 15,0 7 0-15,-9 12 6 16,9 0-5-16,-9 0-1 16,9 0-11-16,1 0 8 15,3 17-18-15,15 10 21 16,-10-1 0-16,5 0 4 15,4-6-8-15,-4-8 4 16,-4-3 0-16,-1-3-7 0,-9-6 14 16,23 0-7-1,-4 0 3-15,22-6 6 0,-9-15-2 16,-4 4-7-16,-5 3 0 16,-5 1-3-16,-18 5 10 15,1 3-7-15,3 5 0 16,-13 0 5-16,0 0-12 15,0 0 7-15,9 0-5 16,19 0-7-16,-5 0 10 16,-5 13 2-16,0 5-3 15,5-4 8-15,-4-2-10 16,-1-3 5-16,0-2 0 16,-4-5 0-16,-5-2 1 15,0 0-1-15,19 0 4 16,4-6 2-16,4-12 5 0,-4-7-11 15,-4 4 2-15,-5-3 0 16,-14 4-1-16,0 12-1 16,-9-4 6-16,0 6 3 15,0 6-9-15,0 0 0 16,0 0-9-16,9 0 8 16,14 6-23-16,-5 14 24 15,10 0-6-15,-5-1 16 16,4-6-10-16,-8 0 0 15,3-13 7-15,6 0-14 16,4 0 7-16,5 0 0 16,4-13 4-16,9-21 6 0,-13-4-10 15,4-21 3 1,-14-5 6-16,5-9 1 0,-22-3-10 16,-10 10 0-16,0 12 23 15,0 17-17-15,-10 17 4 16,1 14 3-16,0 6-3 15,-5 0-20-15,5 8 0 16,-9 36 10-16,0 14-11 16,4 1 14-16,14-1-3 15,0 0 0-15,32-5-15 16,9-4 13-16,5-8-42 16,13-9-13-16,1-6-20 15,-1-13-80-15,-26-8-35 0,-24-5-26 16,-9 0-138-1</inkml:trace>
  <inkml:trace contextRef="#ctx0" brushRef="#br0" timeOffset="179">1914 524 476 0,'0'0'208'0,"0"0"-44"16,0 0 3-16,0 0-22 16,0 0-31-16,0 0-74 15,-28-90-31-15,106 87-1 16,18 0 2-16,-4 3-8 15,-5 0-2-15,-19 0 3 16,-27 0-16-16,-41 0-81 0,0 0-165 16,-50 9-362-1</inkml:trace>
  <inkml:trace contextRef="#ctx0" brushRef="#br0" timeOffset="512">1428 218 449 0,'0'0'456'0,"0"0"-322"15,0 0-10-15,0 0-6 16,0 0-70-16,0 0-15 16,0-32-33-16,0 32-4 15,0 0-1-15,-9 24-13 16,0 11 18-16,0-13 0 0,9 5 12 15,0-6-12-15,0-13 0 16,41-2 0-16,5-6 28 16,27 0-23-16,-18-32 79 15,-5-6 17-15,-18-3-56 16,-13-3 22-16,-19 4-46 16,0-1-7-16,-19 6-3 15,-49 6-11-15,-42 11-10 16,-18 12-33-16,-10 6-197 15,10 4-343-15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06:41.9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293 812 793 0,'0'0'202'15,"0"0"-121"-15,0 0 53 0,0 0-8 16,0 0-32-16,0 0-10 16,0 0-31-16,-9-19-6 15,9 5-3-15,0-7-35 16,9-2 10-16,23-6-9 15,-14-9-9-15,14-9 17 16,5-8-18-16,4-5 0 16,-4 16 2-16,-5 13 3 0,-23 17-5 15,-9 14 0 1,0 0 3-16,0 0-8 0,0 0 1 16,0 32 0-16,0 9 0 15,0 5 8-15,0-5-1 16,-9-2-3-16,9-5 7 15,0 4-10-15,0 3 3 16,0-1 0-16,0 4 0 16,0-6 5-16,0-5-5 15,0-7 0-15,0-8 2 16,0-4-4-16,0-6 2 16,0-1 0-16,0-4-1 15,0-3 1-15,0 6-3 16,-32 2-2-16,-14 4 5 15,-5-1 10-15,1-2-10 0,14-6 0 16,13 0 3-16,4 0-1 16,10-3-2-16,9 0 0 15,0 0 4-15,0 0-10 16,0 0 6-16,0 0-11 16,0 0 9-16,28 0-20 15,22 0 16-15,37-21 0 16,5-5 12-16,-6 6-6 15,15-4 0-15,-23 10-7 16,-19 5-8-16,-17 3-71 16,-15 6-48-16,-18 0-34 15,-9 0-59-15,0 0-113 16</inkml:trace>
  <inkml:trace contextRef="#ctx0" brushRef="#br0" timeOffset="273">0 1333 649 0,'0'0'210'0,"0"0"-84"16,0 0-18-16,0 0 1 16,0 0-31-16,0 0-24 15,119 0 23-15,-41-5-31 16,9-17-2-16,13-1-3 0,19 0-27 15,10-7 1-15,-10 1-15 16,-5 6 1-16,-22 6-3 16,-33 8-8-16,-41 9-32 15,-18 0-76-15,0 0-145 16,-18 20-29-16</inkml:trace>
  <inkml:trace contextRef="#ctx0" brushRef="#br0" timeOffset="459">215 1508 456 0,'0'0'261'0,"0"0"-122"0,0 0 12 16,0 0-29-16,0 0-25 16,0 0-17-16,119 8 3 15,-9-28-32-15,45-15-7 0,15-3-26 16,-15 0-18-16,-26 7 0 15,-61 13-24-15,-54 12-310 16</inkml:trace>
  <inkml:trace contextRef="#ctx0" brushRef="#br0" timeOffset="3286">2325 769 296 0,'0'0'405'16,"0"0"-259"0,0 0 15-16,0 0-30 0,0 0-23 15,0 0 5-15,0 0-51 16,0-81-6-16,0 81 8 16,0 0-38-16,0 0 6 15,0 0-22-15,0 0 2 16,0 0-24-16,0 18 9 15,0 19 3-15,0 13-5 16,-9 6 10-16,-9 2-5 16,-10-5 0-16,14-7 6 15,-4-8-8-15,18-12 2 16,0-15 0-16,0-5-8 16,0-6 21-16,0 0-13 0,0 0 9 15,0-11-7-15,0-24 17 16,0-14-18-16,18-10-1 15,-4-5 12-15,5-9-2 16,-1-12-10-16,-9-5 0 16,14 3 9-16,-14 2-9 15,9 25 0-15,-8 21 0 16,-10 21-4-16,0 16 9 16,0 2-9-16,9 0 4 15,4 11-24-15,6 33 23 16,17 20-9-16,-4 15 10 15,10 9-1-15,-24 5 2 16,9-3-1-16,-13-3 0 0,-5-11-1 16,0-11-12-16,1-13-4 15,-10-14-54-15,0-12-52 16,0-11-54-16,0-15-39 16,0 0-53-16,-10 0-163 15</inkml:trace>
  <inkml:trace contextRef="#ctx0" brushRef="#br0" timeOffset="5390">2211 968 238 0,'0'0'67'16,"0"0"-23"-16,0 0 63 15,0 0 20-15,0 0-24 16,0 0-42-16,-101-24 22 0,161 16 26 16,17-6-9-16,1 2-34 15,5 0-7-15,-15 6-31 16,1 0 8-16,0 0-24 15,-10-2 9-15,1-6 8 16,-1-4-6-16,1-5 37 16,-1-3-18-16,1-4 7 15,-24-2 0-15,-4-3-19 16,-13 0 7-16,-19 0 9 16,0-3-40-16,0 3 24 15,0 6-20-15,-28 6-4 16,-4 4-1-16,14 12-5 15,9 3 0-15,-5 4-2 16,5 0-2-16,0 26 4 16,9 18 0-16,-10 15 0 0,10 8-3 15,0-1 3-15,0 2 0 16,10-1-7-16,22-9 15 16,-5-6-8-16,5-10 0 15,-14-10-25-15,1-12-7 16,-19-11-77-16,9-7-1 15,-9-2 10-15,0 0 17 16,0-5 19-16,0-18-15 16,-18-3 22-16,-24-1 30 15,-3 3 1-15,3 5 26 16,-8-2-7-16,0 3 15 16,13 3 3-16,5 2 30 0,23 7-11 15,0-1 19-15,9 7-11 16,0-2-26-16,50-1-5 15,19 0-2-15,27 0 1 16,5-3 15-16,18 0-18 16,-23 3 21-16,-14-5-5 15,-22 2 12-15,-24 3 28 16,-13-3-27-16,-14 6 13 16,-9 0 0-16,0-3-17 15,0 3 22-15,0-2-16 16,-23 2-19-16,-13 0-14 0,4 0 5 15,-5 0-6 1,5 0 0-16,23 7 2 0,0 17-13 16,9 6 10-16,0 2 1 15,18 0-7-15,23-4 11 16,-4 0-4-16,13-10 0 16,-9-2 5-16,-4-10-6 15,-5-3 1-15,-4-3 0 16,4 0 4-16,-14-9-2 15,-9-17 5-15,0-6-2 16,-9-6-3-16,0-3 8 16,-27-2-10-16,-24 2 0 0,-8 3 0 15,13 6 5 1,-13 8-5-16,17 12 0 0,10 7 4 16,14 5-9-16,9 0 5 15,9 0-12-15,-9 23 7 16,9 17-4-16,0 14 9 15,27-5 0-15,24-3 5 16,17-4-5-16,-8-16 0 16,-1-8 1-16,-8-7-8 15,-1-8 7-15,-23-3 0 16,15 0 5-16,-15-6 6 16,14-20-11-16,-4-12 1 15,4-3 3-15,0 0 3 16,-13 3-7-16,-10 6 0 15,5 11 5-15,-23 13 4 0,9 2-9 16,-9 6 0-16,9 0-14 16,-9 0 12-16,19 32-13 15,-6 5 15-15,6 5-2 16,-1 2 7-16,14-3-5 16,-5-10 0-16,-8-7 0 15,4-14-1-15,-5-2 1 16,-9-8 0-16,0 0 9 15,5 0-6-15,4-21 14 16,10-12-17-16,4-7 7 16,-14 2 6-16,14 3-12 15,-14 2-1-15,-8 15 5 0,-1 5 2 16,0 7-7 0,-9 6 0-16,9 0-12 0,14 0 9 15,-5 9-11-15,14 17 14 16,-4-3-4-16,-1 1 11 15,-4-4-8-15,5-5 1 16,-6-7 0-16,-3-2-3 16,-1-2 3-16,5-4 0 15,-5 0 0-15,10-4 8 16,4-22-8-16,-5-6 1 16,-4-4 4-16,-5-3 0 15,-8 3-5-15,-10 7 0 16,0 6 4-16,0 11 1 15,0 3-5-15,0 9 0 16,0 0-10-16,0 0 9 0,0 18-17 16,0 17 18-16,9 11-1 15,9-2 3-15,14-3-2 16,-14-6 0-16,14-5 6 16,-4-7-10-16,-10-9 4 15,14-8 0-15,-13-4-4 16,3-2 12-16,6 0-8 15,4-10 4-15,-5-17 0 16,-8-9 6-16,4 2-9 16,-5-1 2-16,-9 3 7 15,0 3-7-15,-9 9-1 16,0 4 9-16,0 8-1 0,0 5-4 16,0 3-6-16,9 0-15 15,-9 5 13-15,14 25-19 16,4 5 21-16,-8 3 0 15,8 3 3-15,-9-6-3 16,14-6 0-16,-5 0 5 16,14-9-11-16,-4-4 6 15,4-8 0-15,4-8 5 16,6 0-2-16,17 0 5 16,-22-24-8-16,13-4 6 15,0-4-3-15,-13-1-3 16,4-4 0-16,-9 2 0 15,5 8 7-15,-14 10-8 0,-14 7 1 16,0 10 0 0,0 0-9-16,-9 0 8 0,9 0-5 15,1 10 0-15,-1 4 1 16,4-3 4-16,-13-3 1 16,0-7 0-16,0 3-5 15,0-4 5-15,0 0 0 16,0 0 0-16,0 0 10 15,0 0-2-15,-32-5-8 16,14-8 1-16,9 5-1 16,-14 2 0-16,5 6 0 15,-1 0-7-15,10 0-2 0,-23 0 9 16,14 28-2 0,9 10 2-16,-5 3-6 0,14 0 6 15,0-3 0-15,0 0 0 16,14-9 5-16,22-6-10 15,15-8 5-15,17-10 0 16,10-5-4-16,-9 0-8 16,4-2-2-16,-27-22-30 15,-14-9-96-15,-32-3-122 16,0-14-271-16</inkml:trace>
  <inkml:trace contextRef="#ctx0" brushRef="#br0" timeOffset="6051">5319 260 250 0,'0'0'527'0,"0"0"-414"16,0 0 2-16,0 0-30 15,0 0-20-15,0 0-44 0,-101 5-16 16,74 16 6-16,13 5-10 16,5 0-1-16,9-3 7 15,0-2-4-15,0-6 0 16,23-1 8-16,13-5 4 16,5-6 31-16,-4-3 10 15,4 0 12-15,0 0-3 16,-22-21-11-16,-10-5 10 15,-9-9-6-15,0-3-29 16,0 3 13-16,-28 0-37 16,-31 9-2-16,-10 8 1 15,1 10-4-15,-1 8-6 0,19 14-12 16,18 30-186 0,13 11-248-16</inkml:trace>
  <inkml:trace contextRef="#ctx0" brushRef="#br0" timeOffset="7873">7003 229 758 0,'0'0'262'0,"0"0"-83"15,0 0-9-15,0 0-37 16,0 0-31-16,0 0-55 0,0-127-4 16,0 127 3-16,0 0-29 15,0 0 4-15,0 0-4 16,0 0-16-16,0 32 5 16,0 21-6-16,0 22 0 15,-27 16 7-15,-24 5 0 16,-8 8-7-1,-10 11 0-15,1-4-2 0,-10-6-7 16,18-13-21-16,28-18-32 16,23-19-54-16,9-14-178 15,32-15-256-15</inkml:trace>
  <inkml:trace contextRef="#ctx0" brushRef="#br0" timeOffset="8642">7319 680 845 0,'0'0'253'15,"0"0"-83"-15,0 0-2 16,0 0-43-16,0 0-64 16,0 0-40-16,0-42-3 15,0 48-14-15,9 24-4 16,5 13 1-16,-5 4 7 15,-9 8-5-15,0 1-3 0,9 0 1 16,-9-4-1 0,0-14 0-16,0-9 0 0,9-14-1 15,-9-7 5-15,10-8-4 16,-10 0 0-16,9 0 2 16,-9 0 8-16,0-23-4 15,0-15 3-15,0-14 4 16,0-7-13-16,0-5 20 15,0-9-13-15,0-9-6 16,0 0 2-16,0 4-3 16,0 13 0-16,0 15 0 15,0 22 6-15,0 10-6 16,0 13 0-16,0 5-23 16,41 0 10-16,9 2-17 0,10 25 10 15,8 11 5-15,10 1-13 16,-18 0 13-16,-1 2-4 15,-31 0-2-15,-28 2 21 16,0 1-22-16,0 0-3 16,-46 0 24-16,-4-3-5 15,-19-6 6-15,19-9 0 16,-1-6 4-16,33-10-8 16,0-8 4-16,18-2 0 15,0 0 12-15,0 0-7 16,18 0-6-16,19 0 1 15,22-12-5-15,24 1-1 16,-15 11 6-16,1 0-5 0,-10 0 1 16,1 17-5-1,-1 15 8-15,-22 7-2 0,-5 1-3 16,-23-2 1-16,-9 3 3 16,0-6 0-16,-9-3-5 15,-50-6 7-15,-10-5 1 16,-14-7 1-16,-4-8 3 15,1-6 4-15,3 0-9 16,24 0 0-16,13 0 5 16,14-12-5-16,23-11-2 0,9-9-84 15,41-8-138 1,46-13-90-16,41 3-539 0</inkml:trace>
  <inkml:trace contextRef="#ctx0" brushRef="#br0" timeOffset="10012">8454 912 903 0,'0'0'196'16,"0"0"-49"-16,0 0 9 16,0 0-35-16,0 0-67 15,0 0-15-15,-224-151 12 16,201 139-36-16,5 6 7 15,9 6-13-15,9 0-3 0,-9 0-12 16,-5 12-5-16,5 29 11 16,-1 12-9-16,10-1 2 15,0 1 3-15,10-7-24 16,40-8-21-16,9-11 32 16,-8-13-11-1,-1-14 22-15,-13 0 4 0,-5 0 4 16,-14-18 0-16,0-5 10 15,-18-9 2-15,0-3 23 16,0 0-13-16,0 0 0 16,0 6 9-16,-18 6-32 15,0 8 15-15,9 9-5 16,-5 3-11-16,14 3 0 0,0 0-13 16,0 24 8-16,0 11-5 15,41 3 10-15,10-3-2 16,17-9-4-16,10-12-10 15,-9-7 12-15,-1-7-1 16,1 0 5-16,-28-7 0 16,0-19 10-16,-22-3-9 15,-10-3 9-15,-9-3-5 16,0 0 13-16,0 2-6 16,0 7-5-16,-9 6 7 15,9 12-11-15,-9 8 2 16,9 0-5-16,0 0-12 15,0 14 5-15,0 23 2 0,27 8 5 16,-4-2-5-16,4 1-1 16,-8 0-1-16,4-6-8 15,-14-3-15-15,0-9 22 16,-9-6-21-16,0-8-4 16,0-6 6-16,-9-3-22 15,-23-3 49-15,4 0-1 16,-13-3 3-16,14-17 12 15,4-4-14-15,4 1 2 16,10 3 2-16,9 5-4 16,0 4 0-16,0 4 5 15,0 7-5-15,9 0-2 16,33 0-6-16,8 15 7 0,5 5-7 16,4 1 8-16,1-7-6 15,-10-5 3-15,-9-9-6 16,10 0 9-16,-24-6 2 15,1-26-2-15,4-6 25 16,-23-8-9-16,9-5 21 16,-4-1 8-16,-14 3-12 15,0 5 5-15,0 9-14 16,0 15-13-16,0 11 9 16,0 6-17-16,0 3 0 15,0 0-6-15,0 20-11 16,0 22 14-16,9 4 0 0,19 4 0 15,-6-4-7-15,-3-5-3 16,8-6-1-16,14-9 9 16,-13-8-24-16,4-12 19 15,4-6 0-15,-3 0 7 16,8-12 5-16,-5-26-3 16,15-5 3-16,-1-8 13 15,-13-3-18-15,4 4 15 16,-23 3-9-16,5 12-4 15,-5 12 11-15,-18 11-13 16,10 12 1-16,-10 0-4 16,18 0-13-16,-4 0 16 15,4 14 0-15,-9 4-9 16,0-6 4-16,0-3-2 16,1-4 6-16,-10-5-9 0,0 0 15 15,0 0-5-15,0 0 3 16,0 0 0-16,0 0 14 15,0-5-17-15,-28-10 0 16,-13 3-2-16,13 10-9 16,-4 2 2-16,5 0 9 15,9 0 0-15,-14 20-2 16,13 15 2-16,10 5 0 16,0 10-6-16,9-3 11 15,0-3-5-15,18-10 0 16,33-4-9-16,-6-10 8 15,6-8-8-15,8-6-8 16,10-6 14-16,0 0-13 0,-1-18-19 16,-8-16-11-16,-19-4-57 15,-23-6-56-15,-18-3-26 16,0 1-118-16</inkml:trace>
  <inkml:trace contextRef="#ctx0" brushRef="#br0" timeOffset="10409">9503 402 311 0,'0'0'462'0,"0"0"-381"0,0 0 45 16,0 0-21-16,0 0-21 15,0 0-12-15,0-55-34 16,0 55-27-16,-10 0-11 16,-3 0-4-16,13 9 4 15,0 2 7-15,0 1-5 16,0-2-4-16,0-6-1 16,23 0 3-16,-5-4 9 15,9 0-6-15,5 0 13 16,-13-6 17-16,-10-18 6 15,-9-5 28-15,0 0-16 16,0 3-10-16,0-2-6 0,-18 6-35 16,-24 10-1-16,6 10-19 15,-5 2-48-15,4 14-95 16,5 30-129-16,32 9-582 16</inkml:trace>
  <inkml:trace contextRef="#ctx0" brushRef="#br0" timeOffset="11003">11938 393 926 0,'0'0'178'15,"0"0"-58"-15,0 0 50 0,0 0-53 16,-37-156-40-16,-4 138-35 16,0 6-16-16,4 6-4 15,-4 6-11-15,13 0-9 16,-13 0-4-16,0 32-3 16,14 12 5-16,8 9-3 15,19 8 6-15,0 3-3 16,0 6 0-16,37-1-13 15,13-4 12-15,10-7-21 16,-10-2 4-16,10-4 12 16,-24-5-8-16,5-7 14 15,-22-4 0-15,-10-8-2 16,-9-4-5-16,0-6 8 0,0-4-2 16,0-8-2-16,-37 0 3 15,-22-3 0-15,-10-3 4 16,0 0-4-16,-4 0 4 15,5 0-4-15,22 0-13 16,14-3-43-16,32-11-88 16,0-16-19-16,59-20-171 15,28-16-348-15</inkml:trace>
  <inkml:trace contextRef="#ctx0" brushRef="#br0" timeOffset="11971">12304 367 746 0,'0'0'251'0,"0"0"-96"16,0 0 30-16,0 0-52 0,0 0-52 15,0 0-7-15,0-93-38 16,0 93-16-16,0 14-20 16,0 33 0-16,0 17 0 15,-9 6 5-15,9 3-3 16,0-3 3-16,0-2-5 15,0-1 0-15,0-12-2 16,0-8 2-16,9-16-2 16,0-13 1-16,0-6-24 15,-9-12 5-15,0 0-9 0,0 0 23 16,0-12-1 0,0-23-2-16,-18-11 5 0,-23-2-1 15,-10 2-1-15,6 8 2 16,3 5-1-16,15 11 5 15,13 8-3-15,14 2 7 16,0 6-3-16,0 0-1 16,32 3-21-16,28 0 20 15,18 3-2-15,13 0 3 16,-4 0-1-16,-18 0 1 16,-1 0 0-16,-17 8-1 15,-24-4 7-15,-4-2-6 0,-14 2 0 16,-9-1 2-1,0-3 12-15,0 0 2 16,0 0 25-16,-9 0 17 0,-23 0-57 16,-5-9 3-16,-4 3-8 15,0 6 10-15,4 0-12 16,5 6 4-16,14 22 1 16,0 5-8-16,4 2 9 15,14 0 0-15,0-3-2 16,23 0 0-16,4-8-7 15,15-7-19-15,-15-5 11 16,14-12 14-16,-13 0-1 16,4 0 4-16,-14-6 0 15,0-15 5-15,-4-11-1 16,-5 0-3-16,-9-6 0 0,0 1 10 16,0 7-8-16,0 6 5 15,0 14 1-15,-9 4-6 16,9 6-6-16,0 0 1 15,0 20-10-15,9 18 1 16,19 5 7-16,22-1 1 16,-9-8-9-16,-4-14-16 15,13-4 16-15,-18-14 2 16,5-2 10-16,4 0 1 16,-13-26 1-16,13-15 2 15,-14-6 12-15,-13-5-10 16,-5-7 32-16,-9-5-2 15,0-5-10-15,-23-1 14 0,-4 3-30 16,-5 11 2-16,4 21 5 16,19 17-16-16,0 16 9 15,9 2-10-15,0 29-16 16,0 37 12-16,0 22 2 16,0 5 2-16,0-9 0 15,9-7-15-15,19-13-11 16,-6-15-46-16,-12-11-43 15,-1-11-60-15,0-15-65 16,0-12-31-16,-9 0-142 16</inkml:trace>
  <inkml:trace contextRef="#ctx0" brushRef="#br0" timeOffset="13593">13055 711 38 0,'0'0'399'0,"0"0"-223"16,0 0-40-16,0 0-34 15,0 0-1-15,0 0-16 16,-101-99-38-16,101 99-9 15,32 0-37-15,27 0 10 16,10 0 17-16,9 4-12 16,9-2 9-16,4-2 0 15,-31 0-11-15,-14 0 33 16,-14 0-2-16,-14 0 6 16,-9-11 22-16,-9-10-21 15,0-4 10-15,0-2-21 0,-27-2-29 16,-14 8 19-16,4 4-26 15,-4 7-3 1,0 10 2-16,13 0 3 0,10 0-7 16,-5 27 0-16,14 14-5 15,9 6-3-15,0 2 9 16,0-2-1-16,18-4 0 16,14-7-3-16,-4-14 3 15,13-4 0-15,0-9 7 16,5-6-4-16,4-3 0 15,0 0-3-15,-8-6 5 16,3-18 4-16,-3-4-9 16,-15-2 11-16,-4-1-7 15,-5 3 19-15,-9 6-12 16,-9 8-3-16,0 8 23 16,0 3-29-16,0 3 8 0,0 0-10 15,0 0-8-15,0 0 7 16,23 5-12-16,-4 16 13 15,-1 8-3-15,14-3 4 16,-5-3-1-16,-8-5 0 16,13-4 8-16,-14-8-10 15,-9 0 2-15,14-6 0 16,-14 0 0-16,10 0 3 16,-1 0 0-16,14-24 1 15,-5-1 1-15,5-7-5 16,5 0 0-16,-5 8 6 0,-23 4-12 15,0 11 13-15,-9 3-7 16,0 6 0-16,0 0-5 16,10 0 3-16,-10 0-8 15,22 17 6-15,-12 7-1 16,8-4 5-16,-9-2 0 16,14-4-2-16,-5-2 9 15,-9-6-11-15,1 0 4 16,-1-6 0-16,5 0 1 15,-5 0 1-15,9 0-1 16,0-24 2-16,14-2 6 16,-4-3-9-16,4 2 0 15,-14 5 1-15,0 7-2 16,-18 3 1-16,23 9 0 16,-14 3-5-16,19 0-7 0,4 0 8 15,5 0 0-15,13 11-10 16,-9 4 7-16,10-4 5 15,-6-1 2-15,-4-7-3 16,1-1 5-16,3-2-2 16,-3 0 0-16,-15 0 4 15,-4-5-3-15,-5-16 3 16,-9-5-4-16,-9-10 8 16,0-1-2-16,0-3-2 15,-9 0-3-15,-18 4 6 16,-14 13-14-16,13 7 5 0,-4 11 2 15,5 5 0-15,13 0-6 16,-14 32 6-16,19 16 0 16,9 0 0-16,0 8-6 15,0-7 6-15,0-8 0 16,37-3-7-16,4-11 4 16,19-10 2-16,-10-8-1 15,10-9 2-15,-10 0-2 16,-4 0 2-16,4-9 0 15,0-12 1-15,-13-2 4 16,-5 0-5-16,-14 4 0 16,5 3 8-16,-23 4-2 15,9 6-6-15,-9 3 1 16,0 3 2-16,0 0-3 0,0 0-9 16,10 0 4-16,8 11-1 15,-9 10 2-15,0-1 4 16,14 2 0-16,-14-2-3 15,9-6 3-15,-8-5 0 16,22-6 0-16,-5-3 6 16,14 0-3-16,10 0 1 15,8-18-4-15,1-8 3 16,-1 0 2-16,-22 6-5 16,-5 1 0-16,-14 11 6 15,-9 5-9-15,-9 3 3 16,9 0-7-16,14 0 7 15,-4 3-18-15,8 20 18 0,14 3 0 16,1-4-2-16,3-5 2 16,6-6 0-16,-1-7 6 15,-9-4-3-15,-4 0-1 16,4-4-2-16,-14-22 19 16,6-13-17-16,-15-12 22 15,0-10-5-15,-18-13-11 16,0-7 17-16,0-4-11 15,-18 7-12-15,-23 13 8 16,13 18-5-16,10 18 2 16,9 21-7-16,9 8 0 15,0 0-3-15,0 35-14 0,0 29 17 16,0 18-11 0,0 2 23-16,9 1-15 0,18-10 3 15,5-1-21-15,5-16 4 16,13-11-34-16,1-13-37 15,8-13-53-15,1-15-145 16,-33-6-135-16</inkml:trace>
  <inkml:trace contextRef="#ctx0" brushRef="#br0" timeOffset="13758">16291 347 813 0,'0'0'249'0,"0"0"-117"15,0 0-1-15,0 0-72 0,316-12-20 16,-188 9-13-16,-18-3-25 16,-23 0-2-16,-28 0-68 15,-22 1-380-15</inkml:trace>
  <inkml:trace contextRef="#ctx0" brushRef="#br0" timeOffset="25380">5438 1811 880 0,'0'0'218'0,"0"0"-42"15,0 0-6-15,0 0-36 16,0 0-58-16,0 0-29 16,0 0 1-16,0-126-25 0,0 126 5 15,0 0-10 1,0 0-18-16,0 0 10 0,0 21-10 15,0 14 0-15,-32 12 4 16,13 8 1-16,-13 0-5 16,14 7 0-16,9 2 6 15,0 3-7-15,9-3 1 16,0 1 0-16,18-7-3 16,10-6 4-16,4-8-1 15,-5-9 0-15,14-9-9 16,10-14 4-16,8-9-7 15,10-3 12-15,-1 0 2 16,-8-18 2-16,-10-5-4 16,-22 3 0-16,-10-4 2 15,-4 1 3-15,-5-1-3 0,-9-2 2 16,0 3-5-16,-9-1 4 16,-32 1-3-16,-1 5 0 15,6 2 2-15,4 0-1 16,4 8-1-16,5 2 0 15,14 0-7-15,9 4 7 16,0 2-2-16,0 0-5 16,0 0 2-16,9 0 5 15,23 17 0-15,5 0 3 16,13 7-3-16,1-1 0 0,8 6 0 16,1 3 0-1,-1 1 4-15,-22 1-2 0,4-2-2 16,-9-2 3-16,-23-1-6 15,-9-3 3-15,0 0-2 16,-23 0-3-16,-54 4-9 16,-20 2-27-16,-3 1-102 15,-1 1-195-15,14 6-355 16</inkml:trace>
  <inkml:trace contextRef="#ctx0" brushRef="#br0" timeOffset="27458">6463 1884 660 0,'0'0'173'16,"0"0"-54"-16,0 0-3 15,0 0 27-15,0 0-54 16,0 0-38-16,-82 0-1 16,82 0-32-16,0-3 21 15,0 0-6-15,0 0-26 16,0-2 21-16,32-7-24 15,36-6 4-15,33-11 8 16,46-3-6-16,22-6-10 16,-13 0 0-16,-10 5 8 15,-27 8-8-15,-41 10 0 0,-28 7 0 16,-27 4-8 0,-23 4 1-16,0 0-94 0,0 0-94 15,-14 21-22-15,-22 8-3 16,-15 9-444-16</inkml:trace>
  <inkml:trace contextRef="#ctx0" brushRef="#br0" timeOffset="28185">7044 1834 621 0,'0'0'132'0,"0"0"11"15,0 0-4-15,0 0-48 16,0 0-7-16,0 0-38 16,0-23 2-16,0 23 2 15,0 0-32-15,0 0 17 16,0 0-35-16,0 29 4 15,0 35-8-15,0 21 10 16,0 11 1-16,-18 1 14 0,-5-1-17 16,14-2 15-1,0-8-19-15,-9-4 2 0,18-15 1 16,-14-15-3-16,14-8 0 16,0-11-1-16,0-10-38 15,0-8-78-15,0-9-119 16,23-6-110-16</inkml:trace>
  <inkml:trace contextRef="#ctx0" brushRef="#br0" timeOffset="29295">7260 2085 407 0,'0'0'334'0,"0"0"-127"0,0 0-93 16,0 0-6-16,0 0-14 15,0 0-72-15,0-50-22 16,0 100-5-16,0 12 5 16,0 7 15-16,9-4-5 15,5-4 16-15,-14 0-11 16,0-6-8-16,0 1 1 16,0-10-2-16,0-5-6 15,0-9 0-15,0-11 10 16,9-10-14-16,0-8 4 15,-9-3 0-15,18 0 10 16,-9-11-5-16,14-21 3 16,-5-12-8-16,10 1 5 0,-5 5-5 15,4 11 0 1,-18 10 0-16,-9 14-1 0,0 3 0 16,23 0-2-16,-14 10-7 15,33 23 3-15,-15-3 3 16,1-1 4-16,13-3 0 15,-9-8-3-15,-14-7 8 16,10-5-5-16,-5-6 1 16,-14 0 4-16,0 0 8 15,9-15-10-15,-9-20-1 16,5-3 6-16,-14-2-3 16,0 2 2-16,0 3 19 0,-23 9-4 15,-4 6 13-15,-5 4-24 16,13 10-4-16,1 3-2 15,18 3-5-15,-9 3-12 16,-5 30 10-16,14 11 2 16,0 5-1-16,0 0 1 15,23-5 0-15,14-6-5 16,13-11 5-16,0-9 0 16,1-10-1-16,-15-6 3 15,5-2-3-15,-13 0 1 16,-5-8 0-16,4-18 9 15,-8-4-7-15,-6 1-1 16,-3-3 6-16,-10 6 0 0,0 6 2 16,0 5-9-1,0 9 4-15,0 6-5 0,0 0 1 16,0 0-18-16,0 15 9 16,18 9 3-16,0 2 6 15,14-6 0-15,-4-8 4 16,13-7-8-16,18-5 4 15,-8 0 0 1,8-3 5-16,-13-19 5 0,-14-5-4 16,-5-1-5-16,-17 2 1 15,-10 1 13-15,0 2-1 16,0-3 12-16,0 6 25 16,-19 2-43-16,-8 6 8 15,18 12-16-15,-14 0-1 0,5 35-2 16,-1 32 0-1,-4 24 3-15,14 14 1 0,9 3 8 16,0-1-9-16,0-4 0 16,0-1 6-16,9-3-8 15,-9 0 2-15,0-3 0 16,0-5-2-16,-9-18 6 16,-9-24-4-16,-14-14 0 15,-5-21 4-15,-13-10 4 16,-10-4-5-16,1 0-1 15,-10-27 8-15,0-5-1 16,10-8-9-16,18-4 2 16,13-9 5-16,28-11-12 15,0-20 5-15,69-13-15 16,50-20-1-16,37 1-53 0,13 7-55 16,-13 22-72-16,-28 29-87 15,-37 20-410-15</inkml:trace>
  <inkml:trace contextRef="#ctx0" brushRef="#br0" timeOffset="30944">9855 2007 636 0,'0'0'281'0,"0"0"-132"16,0 0 17-16,0 0-39 15,0 0-29-15,0 0-24 16,-50-104-47-16,50 104-5 0,0 26-22 16,0 31 1-1,0 19-4-15,0 12 3 0,0 2 0 16,0-5 4-16,0-4 3 16,13-11-7-16,-3-8 0 15,8-19 8-15,-9-14-13 16,0-16 5-16,-9-8 0 15,0-5 1-15,0 0 4 16,0-5-5-16,0-25 0 16,-18-11 3-16,-23-5-12 15,-5-4 9-15,-4-3 0 16,-10 3-1-16,19 10 6 16,-5 5-5-16,14 11 0 15,14 13 2-15,9 5-7 0,9 6 5 16,0 0-9-16,0 0 7 15,9 16-9-15,59 6 11 16,10-5 0-16,32-2 2 16,9-12-4-16,9-3 2 15,-22 0 0-15,-15 0 2 16,-31 0 2-16,-24 0-4 16,-13 0 0-16,-23 0 7 15,0 0 5-15,0-3-7 16,0 0 3-16,0 0 24 15,-23-3-23-15,-13 3-3 16,-6 3-6-16,-17 0 0 16,9 0-9-16,-5 21 9 15,23 8 0-15,13 1-13 16,10 4 13-16,9 5 0 0,18-5-1 16,33-5 6-16,8-9-10 15,1-10 5-15,-14-10-3 16,-5 0-1-16,-14 0 4 15,-4-12 0-15,-14-14 7 16,0-3 3-16,-9-7-6 16,0 4-4-16,0 6 5 15,0 6 11-15,-9 7-15 16,9 11 1-16,-9 2-2 16,0 0-1-16,9 0 0 0,0 23-14 15,0 15 15 1,0 4-5-16,18-2 5 0,51-8 0 15,0-11 0-15,-1-10 6 16,1-11-6-16,13 0 0 16,-13-5 4-16,0-31 2 15,-24-5-6-15,-3-5 0 16,-10-10 9-16,-23-5-3 16,-9-9 9-16,0-3 24 15,-41 0-32-15,-19 5 28 16,10 14-31-16,4 18-4 15,5 22 25-15,32 11-23 16,-1 3 5-16,10 16-7 0,0 32-10 16,0 26 8-1,0 13 2-15,0 3 0 16,19-3-6-16,8-1 13 0,-13-8-7 16,4-11 0-16,-9-14 9 15,-9-15-17-15,10-18 9 16,-10-9-1-16,0-11 0 15,0 0 11-15,0 0-11 16,0 0 7-16,0-17-4 16,0-18-2-16,0-12-1 15,0-5 0-15,0-2 0 16,32 6 0-16,-14 10 0 16,0 12 0-16,5 14-11 15,-5 9 8-15,1 3-10 0,13 0-4 16,-5 11 15-16,5 22-16 15,-13 4 8-15,-19 4 1 16,0 1-16-16,0-8 21 16,0-2-8-16,-42-5-22 15,15-13 27-15,-14-2-14 16,13-8 21-16,5-4-2 16,14 0 7-16,9 0 0 15,0 0-5-15,0 0-4 16,9 0-2-16,33-13-2 15,8 2 8-15,9 2-2 16,1-3 7-16,-1-2-5 16,10-10 0-16,-9 1 2 0,-1-6-6 15,-13-1 4 1,-14-1 0-16,-5-5 8 0,-17 2-2 16,-10-2 1-16,0 7 0 15,0 0-5-15,-19 11 21 16,-8 7-23-16,-5 8 0 15,4 3 0-15,-4 3-4 16,23 26 4-16,0 15 0 16,9 6 3-16,0 5-9 15,27 0 6-15,24-8 0 16,-1-12-4-16,10-9 9 16,-10-11-5-16,9-6 0 15,-13-9-13-15,5 0-1 0,-10 0-100 16,-23-15-171-16,-18-11-229 15</inkml:trace>
  <inkml:trace contextRef="#ctx0" brushRef="#br0" timeOffset="31594">13073 2106 882 0,'0'0'133'16,"0"0"-15"-16,0 0 17 15,0 0-16-15,0 0-33 16,0 0-53-16,0-77 13 16,18 51-24-16,14-2-8 15,-4-2 19-15,4-5-20 16,-14 3 3-16,0 0 0 0,5 6-15 16,-14 5 16-1,1 13-17-15,-10 8 2 0,0 0 1 16,0 0-3-16,0 17-13 15,0 27 6-15,0 17 7 16,0 12 1-16,0 3-1 16,0 0 4-1,0-4-10-15,0-7 7 0,0-10-1 16,9-5 0-16,9-7 7 16,-4-13-7-16,-14-7 0 15,0-10 0-15,0-2-9 16,0-5 9-16,0-6 0 15,-41 2 0-15,13-2 8 16,-22 0-7-16,9 0-1 16,13 0 9-16,5 0-11 15,14 0 2-15,9 0 0 16,0 0-2-16,0-2 7 0,0 2-9 16,23-4 4-16,46-4-1 15,27-7-6-15,32-8 7 16,0-1-15-16,0 1-22 15,-18 5-129-15,-23 10-64 16,-18 5-94-16</inkml:trace>
  <inkml:trace contextRef="#ctx0" brushRef="#br0" timeOffset="32842">14378 2216 680 0,'0'0'340'0,"0"0"-188"15,0 0 37-15,0 0-55 16,0 0-50-16,0 0-23 16,0-123-35-16,0 123 9 15,0 0-34-15,0 0 3 16,0 13-8-16,0 25-6 15,0 11 10-15,0 6 0 16,0 1 3-16,18-9-2 0,23-7-1 16,-4-10 2-1,4-13-7-15,-5-8 6 0,6-9-1 16,-1 0 4-16,-5-12 0 16,6-20 3-16,-15-8-1 15,-4-5-3-15,-5-4 5 16,-18 0-5-16,0 1-3 15,0 8 18-15,0 8-16 16,0 11 17-16,0 9-9 16,-9 10-7-16,9 2-4 15,0 0 1-15,0 0-10 16,0 28 7-16,0 17-1 16,0 1 4-16,18-2 0 15,15-1 8-15,-6-7-13 16,-9-10 5-16,14-6 0 0,-4-4-5 15,-5-13 12-15,-5-3-7 16,-9 0 0-16,23 0 6 16,-4-30-1-16,-1-8-5 15,5 0 0-15,-4-2 1 16,-5 4 7-16,-14 7-8 16,0 9 0-16,0 8 5 15,-9 9-9-15,0 3 4 16,0 0-7-16,9 6 4 15,5 23-8-15,4 9 11 16,-9-3 0-16,0 0 3 16,10-3-7-16,-5-8 4 0,4-5 0 15,-9-6-6 1,9-5 11-16,-4-4-5 0,-5-4 0 16,9 0 5-1,-8 0-4-15,22-12-1 0,-5-15 0 16,14-2 3-16,-13 3 2 15,4-4-5-15,-5 7 0 16,-8 9 6-16,4 5-11 16,-14 9 5-16,-9 0 0 15,0 0-6-15,9 0-5 16,0 9 11-16,14 11-2 16,-5-3 7-16,-9 1-9 15,10-6 4-15,4-3-1 16,-14-1-9-16,9-5 13 0,-18-3-3 15,9 0 0-15,0 0 11 16,5 0-11-16,4-8 0 16,-8-8 0-16,-1-1 5 15,9 3-3-15,-4 0-2 16,-5 4 0-16,0 10 2 16,-9 0-7-16,0 0 5 15,9 0-10-15,0 12 2 16,23 13 8-16,-13 0 0 15,-1-2 0-15,14 1 2 16,-5-10-2-16,15-6 0 16,-15-4 2-16,5-4-3 15,-4 0 5-15,4-12-4 0,-5-14 4 16,5-12 3-16,-13-9 0 16,-10-9-5-16,-9-10 4 15,0-11 11-15,0 5-14 16,-9-1 1-16,-19 6 16 15,-4 15-11-15,5 14 2 16,13 17-10-16,5 11 9 16,9 10-10-16,0 0 0 15,0 21-21-15,0 38 18 16,0 23 2-16,0 14 1 0,0-5 0 16,0-7 5-1,23-11-13-15,13-12 8 16,15-14-20-16,-1-15-12 0,0-15-71 15,-4-17-37-15,-5 0-116 16,0 0-136-16</inkml:trace>
  <inkml:trace contextRef="#ctx0" brushRef="#br0" timeOffset="33033">16231 2067 534 0,'0'0'262'15,"0"0"-81"-15,0 0-53 16,0 0-4-16,0 0-65 15,0 0-21-15,-18-87-36 16,123 87 9-16,33 0-7 16,4 0-4-16,-14 0-7 0,-41 0-4 15,-19 0-160-15,-36 0-105 16,-32 0-434-16</inkml:trace>
  <inkml:trace contextRef="#ctx0" brushRef="#br0" timeOffset="33383">15581 1773 737 0,'0'0'180'16,"0"0"-47"-16,0 0 8 0,0 0-13 15,0 0-75-15,0 0-5 16,10-77-21-16,-10 77-24 16,0 0-3-16,0 19-18 15,0 13 18-15,18 6 0 16,23-6 10-16,5-9-7 16,4-5 1-16,10-12 0 15,-28-6 14-15,-5 0-6 16,-9-6 31-16,5-20 17 15,-23-4-32-15,0-3 18 16,0 3-24-16,-32 3-14 0,-4 6-16 16,-24 15 8-1,10 6-45-15,-10 6-117 0,10 36-247 16</inkml:trace>
  <inkml:trace contextRef="#ctx0" brushRef="#br0" timeOffset="36411">19861 1289 852 0,'0'0'187'0,"0"0"-61"0,0 0 7 16,0 0-25-16,0 0-63 15,0 0-11-15,0-67-34 16,0 67-2-16,0 14-3 16,-9 16-1-16,0 2 6 15,9-2 0-15,0-4 4 16,0-3-4-16,0-3 0 16,27-8 3-16,24-6 10 15,-1-6 7-15,0 0 23 16,-13-15 36-16,-5-17-33 15,-4-6 3-15,-28-6-14 16,0 0-26-16,0 3 12 0,-51 12-21 16,-4 11-10-16,-18 18 2 15,4 18-134-15,1 32-305 16</inkml:trace>
  <inkml:trace contextRef="#ctx0" brushRef="#br0" timeOffset="34653">18136 2193 32 0,'0'0'572'16,"0"0"-422"-16,0 0 25 0,0 0-53 15,0 0-12-15,0 0-28 16,0-82-6-16,0 64 10 16,0 4-31-16,0 0-1 15,-10 0-8-15,-12 8-34 16,-6 0 9-16,1 6-15 16,4 0 0-16,-5 0-7 15,-4 6 1-15,14 23-2 16,0 8-5-16,18 7 6 15,0 0 0-15,0-3 1 16,9-10-3-16,41-10-6 0,-4-6 8 16,4-15 1-1,1 0-5-15,-1 0 12 0,-23-23-4 16,5-13 3-16,-32-2-4 16,0-2 16-16,0-4-16 15,0 6 8-15,-32 6 19 16,5 11-25-16,4 6 15 15,5 10-13-15,9 5 0 16,-10 0-12-16,6 0 3 16,3 24 0-16,1 8-10 15,9 0 17-15,0 0-4 16,51-3 0-16,26-9-4 0,33-11 0 16,0-9 4-1,-23 0 0-15,-9-9 7 0,-9-23-2 16,-28-6-2-16,0-5 13 15,-23-10-5-15,-18 1 31 16,0-6-14-16,0 6-18 16,-18 4 16-16,-14 16-17 15,14 11 3-15,8 13 5 16,10 8-11-16,-13 0-10 16,13 29 4-16,-19 41-2 15,1 31-5-15,-14 19 7 16,5 27 0-16,-5 11-1 15,4 10 10-15,1-7-9 16,13-21 0-16,14-32-21 16,0-36 12-16,41-25-12 15,9-18 8-15,1-20 13 0,-5-9-16 16,13 0 16-16,-9-6 0 16,1-20 6-16,-1-15-1 15,-13-9-4-15,-14-14 1 16,-5-9-2-16,-18-2 10 15,-18 0-11-15,-56 2 1 16,-13 14-8-16,-13 15 2 16,13 13-5-16,18 21-19 15,28 7-24-15,23 3-70 16,18 0-111-16,32 0-99 16,55 0-527-16</inkml:trace>
  <inkml:trace contextRef="#ctx0" brushRef="#br0" timeOffset="35968">19674 1747 1035 0,'0'0'165'15,"0"0"-9"-15,0 0 7 16,0 0-86-16,0 0-17 15,0 0-24-15,-78-99-36 16,78 129 0-16,0 25-7 16,0 26 7-16,0 15-2 15,0 3 6-15,0 1-4 0,0-13 0 16,9-14 6-16,0-12-7 16,0-19 1-16,-9-16-10 15,14-12-10-15,-14-11-51 16,9-3-21-16,-9-3 43 15,0-29-27-15,0-9 9 16,-23-3 29-16,-23 2 15 16,-13-3 17-16,-1 9-2 15,10 5 8-15,0 7 0 16,22 13 3-16,5 2-3 0,23 5 0 16,0 4 3-1,0 0-9-15,23 0 4 0,46 0 2 16,41 0 26-16,4 0-16 15,14 0 20-15,-18-16 5 16,-41-2-14-16,-19 7 24 16,-31-2 6-16,3 2-8 15,-22-4 31-15,0 0-37 16,0 4 8-16,0 3-11 16,0 2-24-16,0 6 4 15,0 0-14-15,0 0-2 16,-9 2-2-16,-4 25-7 15,-6 10 11-15,19 5 0 16,0-5 5-16,0-1-3 16,0-4-2-16,32-12 0 0,-4-2-6 15,-10-10 16 1,14-5-8-16,-14-3-2 0,1 0 1 16,13 0 7-16,-14-21-7 15,14-11 0-15,-14-5 8 16,10-7-2-16,-5 0-7 15,-5 6 0-15,0 17 6 16,-8 10-8-16,-10 8 2 16,0 3-2-16,0 0 2 15,0 0-24-15,13 29 21 0,6 7 0 16,-1 2 6 0,5 0-5-16,-5-9 2 0,0-7 0 15,5-6-1-15,-14-11 5 16,1-2-4-16,-1-3 0 15,0 0 4-15,0 0 5 16,23-14-9-16,-23-7 0 16,19-5 6-1,-5 2-1-15,-5 6-5 0,-9 4 0 16,9 9 2-16,-18 5-7 16,0 0 5-16,14 0-13 15,-5 0 11-15,0 9-9 16,1 11 11-16,8 3 0 15,-4-5 2-15,-5-1-6 16,0-2 4-16,0-9 0 0,-9-4-6 16,0-2 8-16,9 0-2 15,10 0 2-15,3-8 3 16,-3-16-3-16,13-2-2 16,-14-3 0-16,10 6-3 15,-6 2 6-15,-3 9-3 16,-10 10 0-16,9 2-8 15,-4 0 4-15,4 2 2 16,10 16 2-16,4 0-8 16,-5-2 8-16,14-3 0 15,1-8-2-15,-6-2 3 16,15-3-5-16,-1 0 4 16,-13-11 0-16,4-15 5 15,-14-6-5-15,-4-4 0 0,-5-4 3 16,-18-4 6-16,0 3-3 15,0 0-1-15,-27 9-1 16,-5 12 6-16,-5 8-10 16,5 12 0-16,14 0-5 15,-5 26-7-15,14 17 12 16,9 12-3-16,0-4 6 16,9-2-6-16,41-7 3 15,10-8-7-15,18-13 7 16,4-10-27-16,-13-11-32 15,-10 0-61-15,-13 0-50 16,-32-11-97-16,-14-12-414 0</inkml:trace>
  <inkml:trace contextRef="#ctx0" brushRef="#br0" timeOffset="207736">11585 4873 812 0,'0'0'219'15,"0"0"-78"-15,0 0-6 16,0 0-36-16,0 0-59 16,0 0-10-16,-160 181 3 15,91-108-22-15,-18 3 9 16,-22 1-17-16,-10-4 1 15,0-4-8-15,0-5-99 0,13-11-271 16</inkml:trace>
  <inkml:trace contextRef="#ctx0" brushRef="#br0" timeOffset="206641">8019 4719 700 0,'0'0'203'0,"0"0"-47"0,0 0-3 16,0 0-48-16,0 0-29 16,0 0-49-16,0 0 0 15,60-105-27-15,-10 102 9 16,10 3-11-16,-10 0 2 15,-13 0-9-15,-5 14 0 16,-14 7 8-16,0 3 1 0,-18 3 0 16,0 4-8-16,0 4 4 15,-27 0 3-15,0-6-14 16,-6-9-6-16,6-8-23 16,27-12 37-16,0 0 4 15,0-6 6-15,0-29 5 16,37-15-4-16,22-8 15 15,19-3 19-15,4-1-26 16,-13 8-1-16,-23 15-6 16,-5 13-1-16,-23 14 11 15,-18 6-13-15,0 6 2 16,0 0-8-16,0 0-2 16,0 27 5-16,0 8-7 15,0 0 16-15,0 0-6 16,0-3-2-16,0 0 0 0,0 3-6 15,0 0-5-15,32-5-29 16,19-2 26-16,-6-1-124 16,15-10-54-16,9-2-59 15,4-7-262-15</inkml:trace>
  <inkml:trace contextRef="#ctx0" brushRef="#br0" timeOffset="206813">8958 4681 526 0,'0'0'177'0,"0"0"-62"0,0 0-67 16,0 0-12-16,0 0-10 16,265-20-25-16,-182 20-1 15,-15 0-35-15,-31 0-148 16,-5 0-418-16</inkml:trace>
  <inkml:trace contextRef="#ctx0" brushRef="#br0" timeOffset="207027">9315 4477 545 0,'0'0'235'0,"0"0"-86"16,0 0-16-16,0 0-43 15,0 0-50-15,0 0-13 0,-32-9-27 16,23 46 16-16,0 13 6 16,9 4-9-16,-10 7 3 15,10-1-16-15,0 2 3 16,0-1-8-16,0-9-88 16,0-4-318-16</inkml:trace>
  <inkml:trace contextRef="#ctx0" brushRef="#br0" timeOffset="207280">9768 4372 742 0,'0'0'133'0,"0"0"1"16,0 0 74-16,37-161-60 15,-37 159-54-15,0 2-45 16,0 17-48-16,0 36 15 15,0 14-15-15,0 9 1 16,-19-1 6-16,1-1 2 16,0-8-6-16,4 5-4 15,5 1-4-15,0 5-28 16,9-4-124-16,0-10-224 16</inkml:trace>
  <inkml:trace contextRef="#ctx0" brushRef="#br0" timeOffset="208692">12304 4710 775 0,'0'0'208'0,"0"0"-60"16,0 0 25-16,0 0-46 15,0 0-44-15,-101-158-38 16,101 139-27-16,0 9 24 15,0 5-30-15,0 5-12 16,0 0 0-16,23 0-6 16,14 20 6-16,-5 9 0 15,-5 7 1-15,-18 10-6 16,-9 7 5-16,0-1 0 16,0 1-7-16,0-15 0 0,-9-12 4 15,0-8 0-15,0-13 1 16,9-5 0-16,0 0 4 15,0 0-1-15,0-15 4 16,0-17 1-16,9-14-6 16,41-9 0-16,10-10 2 15,18-5-2-15,0 6 0 16,-1 9 0-16,-17 11-7 16,-19 12 14-16,-23 14-7 15,-4 10 0-15,-14 4 2 16,0 4-9-16,0 0 7 15,0 0-4-15,0 15-3 16,0 20 8-16,-14 8-1 16,14 7 0-16,0 3 6 15,0 0-9-15,0-7 3 0,14-3 0 16,14-7-7 0,22-7 6-16,0-6-10 0,19-8-26 15,0-6-51-15,18-9-48 16,4 0-89-16,-22 0-170 15</inkml:trace>
  <inkml:trace contextRef="#ctx0" brushRef="#br0" timeOffset="208895">13380 4623 808 0,'0'0'163'15,"0"0"-29"-15,0 0 35 0,0 0-53 16,0 0-62-16,0 0-19 15,77-85-29-15,15 82-5 16,13 1-1-16,14-2-39 16,0 2-201-16,-9 2-111 15</inkml:trace>
  <inkml:trace contextRef="#ctx0" brushRef="#br0" timeOffset="209119">14327 4165 781 0,'0'0'197'0,"0"0"-14"16,-41-149-1-16,32 123-33 0,9 14-81 15,0 9 2-15,0 3-35 16,0 0-24-16,0 30 3 16,0 13-11-16,9 18 8 15,14 9-9-15,-14 4 8 16,9 4-7-16,-9-2-3 15,1 0-4-15,-1 1 3 16,5-2-63-16,4-5-49 16,-9-9-225-16,-9-9-470 15</inkml:trace>
  <inkml:trace contextRef="#ctx0" brushRef="#br0" timeOffset="213999">16556 4392 561 0,'0'0'204'0,"0"0"-108"15,0 0 16-15,0 0-4 16,0 0-2-16,0 0-26 16,0 0-70-16,10 20 5 15,109-25 2-15,50-18-13 16,5-4 30-16,27 1-32 0,-27-4 2 15,-4 4 4 1,-42 4-2-16,-28 5-6 0,-40 4 2 16,-33 5 9-16,-27 4-4 15,0-1 1-15,0-7 4 16,-27-3 16-16,-33-5-18 16,-8 3-10-16,-15-3 0 15,15 2 7-15,8-3-7 16,10 6 0-16,13 1 0 15,19 5-4-15,18 4 11 16,0 1-7-16,0 4 0 16,0 0-6-16,9 0-1 15,28 0 3-15,13 6 4 0,10 9-7 16,17 6 9 0,-8-1-2-16,0 6 0 0,-10 3 11 15,-18 3-16-15,1 6 5 16,-33 0 0-16,-9 2-1 15,0 5 1-15,-32 1-3 16,-37 1-53-16,-9-3-146 16,0 0-191-16</inkml:trace>
  <inkml:trace contextRef="#ctx0" brushRef="#br0" timeOffset="215595">18648 4264 772 0,'0'0'234'0,"0"0"-92"0,0 0-2 16,0 0-29-16,0 0-32 16,0 0-71-16,-18 32 13 15,-14 9-3-15,23 8-9 16,-10 1 8-16,10-3-17 15,-4-7 0-15,13-8-5 16,0-11 11-16,0-12-6 16,0-3 2-16,0-6 7 15,0 0-1-15,0-15-1 16,0-32-6-16,22-20 2 16,6-23 8-16,13-12-11 15,-4-15 0-15,4 0 10 0,-9 11-11 16,-14 26 1-16,-9 24 0 15,-9 28-6-15,0 16 9 16,0 12-3-16,10 0 0 16,-1 38-13-16,4 37 11 15,-3 33 2-15,8 17 0 16,-9 3-10-16,9-1 18 16,14-11-8-16,-13-14 0 15,4-14-6-15,-14-27-27 16,0-20-102-16,0-24-75 15,0-17 47-15,-9 0 39 16,0-17 48-16,0-22 36 0,-50-4-1 16,-10 2 39-16,-17 0-14 15,-10 3 3-15,-5 10 11 16,5 0 4-16,18 10 15 16,1 2 39-16,8 6-14 15,28-3 45-15,14 7-39 16,18 3-16-16,0 3 6 15,78 0-31-15,41 0 18 16,41 0 22-16,5-6-33 16,-5-5 23-16,-14-4 0 15,-17 0-19-15,-38 7 32 16,-13 5-21-16,-28 3-13 16,-4 0 17-16,-23 0-32 15,4 0 15-15,-4 20-14 0,-14 1 12 16,10-1-8-16,-19-6-6 15,9-2 0-15,-9-6 5 16,0-6 4-16,0 0-5 16,0 0 21-16,0 0-15 15,-18 0 21-15,-24-12-31 16,6-5 4-16,-5 2 9 16,-1 1-6-16,15 8-7 15,-5 3 0-15,4 3 14 16,-4 0-19-16,5 23 5 15,-1 13 0-15,6 3-11 0,22 6 11 16,0-4 0 0,22-3-1-16,15-9 6 0,13-6-9 15,1-17 4-15,-15-6 0 16,6 0 3-16,-1-29 1 16,-14-20-4-1,5-16 5-15,-4-11 5 16,-10-8-3-16,5-9 2 0,-23 2-8 15,0 9 37-15,-14 12-37 16,-22 21 11-16,4 17 14 16,-5 17-24-16,5 15 13 15,4 0-15-15,19 53 0 16,-4 28-12-16,13 15 16 16,0 4-4-16,13-13 0 15,24-11 10-15,13-9-10 0,10-14 0 16,-10-12 0-16,0-18 0 15,-4-12 0-15,14-11 0 16,-10 0 3-16,10-5 10 16,-10-27-13-16,0-4 0 15,5-8 3-15,-4-2-2 16,-1 2-1-16,-9 12 0 16,-23 12-5-16,10 11 8 15,-14 9-5-15,13 0 2 16,-18 26-5-16,10 12-4 15,3 0 9-15,-12-3 0 16,8-9-14-16,-9-9 20 0,-9-8-6 16,0-5 0-16,0-4 8 15,0 0-7-15,0 0-1 16,-18-24 0-16,-23-2-7 16,-5 0 7-16,-5-2 0 15,10 3 0-15,5 11 12 16,-6 4-23-16,15 10 11 15,-5 0 0-15,23 30-12 16,-10 15 9-16,19 3 3 16,0 2 0-16,0-3 6 15,28-13-21-15,13-10 15 16,-4-12 0-16,4-12-15 16,0 0 19-16,-4-27-4 0,-5-23 0 15,4-14 9 1,-4-10-2-16,-13-12-7 0,-19-14 0 15,0-4 10-15,0 1-4 16,-19 14 1-16,-13 21 2 16,5 24 1-16,9 27 9 15,4 17-19-15,14 0 6 16,0 44-16-16,0 32 6 16,32 20 4-16,5 6 0 15,13-9 8-15,9-11-6 16,-8-9-2-16,-1-10-6 15,0-1 2-15,-13-6-91 0,4-7-151 16,-13-16-183-16</inkml:trace>
  <inkml:trace contextRef="#ctx0" brushRef="#br0" timeOffset="215881">21193 3602 675 0,'0'0'230'0,"0"0"-81"16,0 0 1-16,0-152-22 15,-9 146-56-15,0 6 8 16,9 6-80-16,-9 41 13 16,0 18-7-16,-14 22-5 0,14 18 29 15,-1 20-13-15,-8 9-8 16,-5 1 4-16,5-1-13 15,-10-9 0-15,6-3 2 16,3-2 0-16,10-6-4 16,0-12-47-16,9-20-206 15,0-19-63-15,18-25-334 16</inkml:trace>
  <inkml:trace contextRef="#ctx0" brushRef="#br0" timeOffset="216344">21926 4034 806 0,'0'0'157'0,"0"0"-9"15,0 0-42-15,-42-170 17 16,42 147-72-16,-9 8-31 15,9 7 30-15,-9 8-40 16,0-3 7-16,-5 3-16 16,-4 0 8-16,-19 5-9 15,-4 31 5-15,-9 11-3 0,13 8 1 16,5 0-3 0,23-2 0-16,9 3 0 0,0-4 8 15,50 0-9 1,19 1 1-16,18-7 0 0,5 1 2 15,-6-7-2-15,-17-2 0 16,-9-1-5-16,-19-3 10 16,-23-3-5-16,0-7 0 15,-18-3 3-15,0-4-15 16,0-6 12-16,-59 4 0 16,-10-4-12-16,-9-1 12 15,-8-7-5-15,12-3-23 16,38 0-64-16,17 0-38 15,19 0-6-15,0 0 8 16,46-18-73-16,37-17-40 0</inkml:trace>
  <inkml:trace contextRef="#ctx0" brushRef="#br0" timeOffset="217132">22232 4422 251 0,'0'0'262'16,"0"0"-79"-16,0 0-23 15,0 0 18-15,0 0-75 16,0 0 16-16,37-111-44 15,-37 108-32-15,0 3 1 16,0 0-44-16,0 6 0 16,0 26-3-16,0 12 9 15,0 2-5-15,0-3-1 16,18 1 0-16,14-12-5 0,-4-9 5 16,4-8-2-16,9-11 0 15,-23-4-4-15,-9 0 6 16,10-12 0-16,-10-13 0 15,5-6 9-15,-14-1-4 16,0 3-2-16,0 3 7 16,0 6-3-16,0 8 16 15,0 9-18-15,0 0-1 16,0 3-8-16,0 0 0 16,27 0 2-16,5 29-8 15,5 0 19-15,4 1-9 16,9-4 0-16,5-9 0 0,5-2-6 15,13-13 7 1,-18-2-1-16,4 0 0 0,-8-23 14 16,-19-12-10-16,-5-11 2 15,-8-10-3-15,-19-5 50 16,0-6-14-16,-10-6-8 16,-40 9 10-16,14 9-40 15,3 19 31-15,15 16-17 16,9 11-14-16,9 9 13 15,0 0-14-15,0 44 0 16,9 21-13-16,9 13 25 16,5 10-12-16,-13-7 0 15,8-2 6-15,-9-9-8 16,14-11 2-16,-5-10 0 16,0-11-4-16,-8-17 9 0,3-13-5 15,-3-8 0 1,-1 0 12-16,0 0-2 0,-9-26-10 15,18-10 0-15,-9-2-1 16,23 3 10-16,-23 4-9 16,10 4 0-16,4 7 8 15,4 8-13-15,-4 11 5 16,5 1 0-16,-1 0-16 16,23 16 20-16,-8 16-4 15,-6 3 0-15,5 6 10 16,-9-3-16-16,-22-3 6 15,8-6 0-15,-18-6-13 16,0-5 13-16,-9-4 0 16,-51-2-14-16,-27-3-76 0,-23-4-54 15,0-1-192-15,-9-4-233 16</inkml:trace>
  <inkml:trace contextRef="#ctx0" brushRef="#br0" timeOffset="221115">8711 7012 558 0,'0'0'222'0,"0"0"-71"15,0 0-2-15,0 0-25 16,0 0-39-16,0 0 18 15,0 0-57-15,-87-146-3 16,87 134 8-16,9 1-49 16,18 5 11-16,24 3-12 15,-1 3 12-15,0 0-12 16,10 0-1-16,-14 20 0 16,-5 11-9-16,-9 11 12 15,-32 5-3-15,0 11 0 16,0-3 5-16,-41 1-5 15,-1-16 0-15,-3-10-24 0,22-13 19 16,-5-10-29 0,28-5 34-16,0-2-3 0,0 0 11 15,0-17 0-15,0-22-8 16,0-10 0-16,37-9-5 16,13-6 8-16,1 2-3 15,8 7 0-15,-8 8 7 16,-24 16-6-16,5 15-1 15,-23 9 0-15,-9 7 1 16,0 0-1-16,0 0 0 16,0 0 0-16,0 18 7 15,0 24-7-15,-9-1 0 16,-5 6 4-16,5-3-4 0,9-4 0 16,0 1 0-16,23-3-1 15,23-9 14-15,22-2-13 16,24-13 0-16,-5-8-15 15,14-6 14-15,-14 0-70 16,-10-3-84-16,-3-18-75 16,-38 0-103-16</inkml:trace>
  <inkml:trace contextRef="#ctx0" brushRef="#br0" timeOffset="221311">9750 6976 447 0,'0'0'196'15,"0"0"-35"-15,0 0-40 16,0 0-21-16,0 0-26 0,0 0-53 16,18-70-4-16,51 65 3 15,9 2-13-15,13 3 3 16,-13 0-10-16,-9 0-17 16,-19 15-81-16,-32 4-163 15,-18 9-96-15</inkml:trace>
  <inkml:trace contextRef="#ctx0" brushRef="#br0" timeOffset="221474">9905 7151 610 0,'0'0'169'0,"0"0"-51"0,0 0-33 0,0 0-34 15,0 0-37 1,0 0-11-16,275-15 15 0,-183 15-18 15,4 0-8-15,-14 0 2 16,-13 0-255-16,-23 0-362 16</inkml:trace>
  <inkml:trace contextRef="#ctx0" brushRef="#br0" timeOffset="221871">10972 6845 670 0,'0'0'180'0,"0"0"-16"16,0 0-25-16,0 0-30 0,0 0-2 15,0-148-38-15,0 142-28 16,0 3 15-16,0 3-37 16,0 0-14-16,0 0-4 15,0 0 1-15,0 9-2 16,0 15 0-16,0 4 8 15,9 4-12-15,19-1 4 16,13 5 0-16,9-4-1 16,-9 1 7-16,14-2-6 15,-14 1 0-15,1 1 8 16,-6-1-8-16,-4 0 0 0,-23 0 0 16,10-3-11-16,-19-6 16 15,9 1-5-15,-9-7 0 16,0-2 9-16,0-6-20 15,-28-1 11-15,-13-1-16 16,-18-2-7-16,-1-2-78 16,-8-3-96-16,8 0-36 15,14 0-183-15</inkml:trace>
  <inkml:trace contextRef="#ctx0" brushRef="#br0" timeOffset="222060">11068 6758 427 0,'0'0'218'0,"0"0"-76"0,0 0 6 16,0 0-7-16,0 0-52 15,0 0-11-15,128-149-52 16,-45 140-25-16,13 1 9 16,-5 2-10-16,-4 6-20 15,-27 0-86-15,-33 3-208 16</inkml:trace>
  <inkml:trace contextRef="#ctx0" brushRef="#br0" timeOffset="222971">16607 7093 604 0,'0'0'140'0,"0"0"-36"16,0 0 20-16,0 0-20 16,0 0 2-16,0 0-45 15,-170-8 10-15,170-1-30 16,60-3-35-16,27-5 10 16,32 5-14-16,0 3 6 15,18 2 10-15,-9-3-14 16,14-2 2-16,-36 3-6 15,-38 3 7-15,-17 0-4 16,-33 6-3-16,-18-5 0 0,0-1 25 16,0-9-25-16,-18-5 15 15,-33 0-15-15,5-1 8 16,-13 1-10-16,-10-1 2 16,19 4 0-16,9 3-4 15,13 2 12-15,19 6-8 16,-5 2 0-16,14 4 9 15,0 0-20-15,0 0 11 16,0 0 0-16,23 0-9 16,37 0 2-16,27 16 7 15,13 4 0-15,-3 3 6 16,-6 0-7-16,-13 4 1 16,-19-1 0-16,-8-2-2 0,-24 4 5 15,-18 4-3 1,-9 9 0-16,-36 3 11 0,-47 6-26 15,-13-4-93-15,5-2-316 16</inkml:trace>
  <inkml:trace contextRef="#ctx0" brushRef="#br0" timeOffset="224970">18863 6451 602 0,'0'0'145'0,"0"0"-59"0,0 0 2 15,0 0-20-15,0 0 3 16,0 0-50-16,-68 135 2 16,40-57 26-16,-13-2-32 15,14-11 1-15,4-16 5 16,4-11-15-16,10-12 14 15,9-12-12-15,0-4-8 16,0-4 17-16,0-6-18 16,0 0 16-16,0 0 50 15,0-38 1-15,0-24-31 16,0-23-24-16,28-22-10 16,13-18 12-16,-9-9-15 15,-5 13 0-15,5 26 0 16,-13 36 9-16,-10 29-9 0,-9 19 0 15,9 11-2-15,9 9-7 16,5 50-4-16,-4 34 13 16,-19 29-4-16,0 13 12 15,0-4-8-15,0-15 0 16,0-22 7-16,0-18-17 16,0-21 10-16,18-12-43 15,5-12-28-15,-14-12-94 16,0-10 10-16,-9-9-6 15,0 0 39-15,-18-9-170 16,-23-23-142-16</inkml:trace>
  <inkml:trace contextRef="#ctx0" brushRef="#br0" timeOffset="225788">18598 6837 232 0,'0'0'91'16,"0"0"15"-16,0 0-32 16,0 0-29-16,0 0 23 15,0 0-34-15,-206-79-13 16,215 76-15-16,51-6 4 15,17-8 34-15,24-10-7 16,9-8 9-16,4-2 11 16,-13-4-15-16,-14 3 25 15,-18-3-10-15,-19 12-32 16,-18 9 40-16,-23 8-27 16,0 8 7-16,-9 4 10 15,0 0-41-15,0 0-2 16,0 10-12-16,0 18 7 0,0 14-10 15,0-6 3-15,0 9 0 16,32-4-3-16,-13 3 4 16,8-6-1-16,-4 1 0 15,5-8 9-15,-19-5-9 16,0-6 0-16,-9-2 2 16,0-6-9-16,0-4 7 15,0-6-1-15,-9 2-4 16,-10-4 8-16,-13 0-3 15,14 0 0-15,18 0 4 0,0-12-7 16,0-8 3-16,0-3 0 16,18-10-6-1,33-5 11-15,-1-12-5 0,0-5 0 16,10 3 5-16,-23 7-12 16,-5 15 7-16,-14 9 0 15,-9 10-1-15,-9 7 5 16,0 4-4-16,9 0 0 15,5 0-8-15,4 12 7 16,10 16-2-16,-5 8 3 16,4 5-5-16,5 3 10 15,-14-3-5-15,1 2 0 16,-19-2 7-16,0-3-10 0,0-3 3 16,0-9 0-1,0-2-8-15,-9-7 13 0,-10-6-5 16,-4-4 0-16,14-7 8 15,0 0-4-15,0 0-4 16,0-9 0-16,0-20-4 16,9-9 7-16,0-3-3 15,9-6 0-15,18 4 1 16,5 2-3-16,5 6 2 16,13 5 0-16,-9 7-4 15,-4 9 4-15,-5 11 0 16,-4 3 0-16,-6 0-1 15,-3 23-5-15,-10 12 6 16,9 6 0-16,5-3-8 0,-14 0 10 16,10-5-2-16,-19-5 0 15,9-7 7-15,-9-5-18 16,0-6-92-16,0-7-76 16,0-3-12-16,0 0-195 15</inkml:trace>
  <inkml:trace contextRef="#ctx0" brushRef="#br0" timeOffset="225964">20021 6320 488 0,'0'0'136'0,"0"0"-22"16,0 0-2-16,0 0-32 16,0 0-20-16,0 0-60 0,-41-34 0 15,41 83-15 1,0 6-49-16,9 6-267 0</inkml:trace>
  <inkml:trace contextRef="#ctx0" brushRef="#br0" timeOffset="228020">20594 6667 321 0,'0'0'435'16,"0"0"-283"-16,0 0-4 15,0 0-35-15,-83-163 0 16,47 147-62-16,4 15-35 0,-5 1 9 16,5 8-25-16,4 40 0 15,6 7-1-15,22 5 8 16,0 3-10-16,0-15 3 16,41-12-4-16,0-10-8 15,-4-17 2-15,4-9 0 16,-23 0 8-16,14-9 4 15,-14-21 12-15,-8-8-12 16,-1 1 1-16,-9 2 38 16,0 6-21-16,0 11 27 15,-9 12 5-15,-1 6-43 16,10 0 19-16,-9 15-28 16,0 32 0-16,9 16-5 15,-9 19 5-15,9 17 0 0,0 15 2 16,0 18 11-16,9 10-9 15,19 4-4-15,22-3 2 16,0-15-12-16,10-13 12 16,-14-22-2-16,4-23 0 15,-18-20 6-15,-23-24-6 16,0-15 0-16,-9-11 3 16,0 0 12-16,-50-15-14 15,-10-25 0-15,1-13-1 16,-10-14 10-16,10 0-10 15,-1 0 0-15,24-3-3 16,17 3-7-16,6-3 10 0,13 0 0 16,0-11-6-16,22-7 6 15,24-5 0-15,37-9 0 16,4 5-5-16,22 1-3 16,10 0 8-16,0 5 0 15,-13 9-14-15,-38 21 24 16,-26 18-10-16,-24 13 0 15,-18 10 14-15,0 5-7 16,0 3-7-16,0 7 0 16,0 2 0-16,0 3 1 15,9 0-1-15,-9 0 0 16,23 26-3-16,-14 15-3 16,19 3 6-16,4 2 0 0,-5 1-5 15,14-6 9 1,10-5-4-16,-15-13 0 0,15-12 9 15,-1-11-8-15,0 0-1 16,-4 0 0-16,-5-21-2 16,-9-11 5-16,-4-3-3 15,-10-5 0-15,-9 4 14 16,5 4-14-16,-5 3 0 16,0 12 0-16,-9 5 0 15,9 9 0-15,1 3-2 16,-1 0-3-16,14 3 0 15,4 21 4-15,-9 2 1 0,14-3 0 16,-4 0-1 0,-5 2 1-16,4-7 0 0,5-2-1 15,-4-8 9 1,-19-8-7-16,0 0-1 0,5 0 2 16,4 0 0-16,0-20-2 15,5 0 0-15,-13-1 0 16,8 7 10-16,-18-1-10 15,9 9 0-15,0-3 5 16,-9 9-18-16,23 0 13 16,-5 0 0-16,10 6-11 15,-5 14 12-15,4 4-1 16,-4-6 0-16,-5-1 11 16,1-2-17-16,13-7 6 15,-5-5 0-15,-9-3-4 0,15 0 10 16,-15 0-6-16,0-6 0 15,5-8 8-15,-5-4-6 16,1 4-2-16,-6-1 0 16,6 3-6-16,-10 6 6 15,0 6 0-15,0-2-1 16,0 2 7-16,5 0-13 16,4 0 7-16,-9 0 0 15,1 0-8-15,13 8 12 16,-23-2-4-16,9-2 0 0,0-2 9 15,0-2-14 1,0 0 5-16,14 0 0 0,5 0-5 16,-10 0 7-16,14-9-2 15,-14-2 0-15,0 5 8 16,-4 0-8-16,5 6 0 16,-19 0 0-16,18 0-12 15,-9 0 14-15,23 3-2 16,5 12 0-16,4-3 4 15,0-1-7-15,5-5 3 16,4-2 0-16,-9-4-15 16,-13 0 15-16,-5 0 0 15,-5-4-2-15,-9-17 14 0,0-5-12 16,0 0 0 0,-9-3 8-16,0-3-3 0,0 2-5 15,-9 4 0-15,-9 8-1 16,0 10 10-16,4 8-9 15,5 0 0-15,9 2-3 16,-9 37-7-16,9 5 10 16,0 5 0-16,0-2-8 15,0-12 16-15,0-9-8 16,18-8 0-16,14-7 2 16,-5-11-6-16,15 0 4 15,8 0 0-15,-13-14-7 16,13-7 20-16,-18-5-13 15,5 5 0-15,-14 1 6 0,-5 6-6 16,-9 2 0-16,-9 6 0 16,9 3-8-16,0 3 10 15,5 0-2-15,-5 0 0 16,10 17 0-16,-10 7-5 16,0 2 5-16,0-7 0 15,-9-6-10-15,14-8 12 16,-5-1-2-16,-9-4 0 15,9 0 7-15,0 0-24 16,23-9 15-16,5-11 2 16,-5 2-1-16,-5 4 6 15,-8 8-5-15,4 3 0 16,-14 3 0-16,18 0-6 16,-4 0 6-16,-5 0 0 15,24 6-10-15,-15-1 12 0,23-1-2 16,-13-4 0-16,4 0 13 15,10 0-16-15,-15-21 3 16,-4-8 0-16,-13-15 5 16,13-14 2-16,-23-15-4 15,-9-12 7-15,9-8-1 16,-9 11 15-16,0 21-14 16,0 23 2-16,0 21 28 15,-9 17-36-15,-10 0-3 16,-3 44-1-16,3 32 8 0,1 23-8 15,18 9 0 1,0-1 0-16,0-13-9 0,9-19 9 16,28-16-49-16,4-14-29 15,9-19-72-15,-13-13-92 16,-14-9-27-16,-23-4-276 16</inkml:trace>
  <inkml:trace contextRef="#ctx0" brushRef="#br0" timeOffset="228202">23926 6428 642 0,'0'0'186'15,"0"0"-83"-15,247-87-4 16,-96 58 8-16,-4 8-105 16,-19 12 8-16,-32 7-10 0,-23 2-160 15,-45 0-546 1</inkml:trace>
  <inkml:trace contextRef="#ctx0" brushRef="#br0" timeOffset="236783">16854 8377 528 0,'0'0'172'0,"0"0"-20"0,0 0-50 15,0 0-26-15,0 0 10 16,0 0-31-16,27-79-14 15,15 62 4-15,-15-1-22 16,14 1 30-16,-22 2-26 16,-1 6-8-16,-4-3 37 15,-14 11-34-15,0 1 5 16,0 0 0-16,0 0-22 16,0 0 8-16,0 1-13 15,0 31 0-15,0 18 6 16,0 9-1-16,9 17-4 0,41 13 34 15,-4 26-34 1,13 16 25-16,-8 11-12 0,-1 10-14 16,-13 0 26-16,-14-3-26 15,-14 2 0-15,-9-8 8 16,0-8 0-16,0-19-8 16,-32-8 0-16,-5-14 12 15,-4-13-15-15,4-11 3 16,-4-14 0-16,0-10-1 15,4-14 9-15,5-9-8 16,-4-5 0-16,-15-4 7 16,-17-8-16-16,-1-2 9 15,9-4-43-15,10 0 0 16,9 0-134-16,41-10-113 16,23-24-130-16</inkml:trace>
  <inkml:trace contextRef="#ctx0" brushRef="#br0" timeOffset="237278">18342 9494 734 0,'0'0'91'0,"0"0"-23"0,0 0 51 16,0 0-22-16,0 0-39 16,0 0-28-16,0-44 14 15,77 32-43-15,24-1 3 16,18 0 17-16,0 1-15 16,-14-5 50-16,-22 3-21 15,-24-1-2-15,-31 3 22 16,-19 1-34-16,-9-7 10 15,0-2-11-15,0-4-10 16,-28-5 2-16,-22 3-12 16,-9 0 2-16,-10 2-9 15,19 7 10-15,-1-1-3 0,24 8 0 16,18 3 8-16,-1 4-11 16,10 3 3-16,0 0-15 15,46 0 13-15,27 17-4 16,14 9 6-16,0 4 0 15,5 8 10-15,-5 3-10 16,-9 5 0-16,-19 4 6 16,-27 5-10-16,-32 7 4 15,0-2-12-15,-59 7-96 16,-33-8-190-16,-13-4-246 16</inkml:trace>
  <inkml:trace contextRef="#ctx0" brushRef="#br0" timeOffset="229507">8148 9447 245 0,'0'0'461'0,"0"0"-293"16,0 0-48-16,0 0-23 0,0 0 1 15,0 0-68-15,0 0 2 16,-60-132-17-16,83 132-4 16,14 0-9-16,4 11-2 15,0 22 0-15,5 11-2 16,-5 9 3-16,-14 5-1 15,-13-2 0-15,-14-4 12 16,0-8-11-16,0-9-1 16,0-12 0-1,-32-11 1-15,23-12 9 0,-18 0-9 16,13 0 5-16,-5-29 1 0,19-7-2 16,0-10-5-16,0-6 1 15,0-9 0-15,33-4 8 16,-6 1-9-16,14 2 0 15,-13 12 9-15,13 13-2 16,-23 14-7-16,0 8 1 16,-8 9 5-16,3 6-5 15,-3 0-1-15,-1 0 0 16,9 15 3-16,-9 20-3 16,5 6 0-16,4 5 2 15,-18 1-3-15,9 0 1 16,0 0 0-16,10-3-1 15,-5-4 9-15,4-8-8 0,0-5 0 16,5-7-20-16,5-6-16 16,4-4-71-16,-5-8-57 15,0-2-59-15,-4 0-144 16</inkml:trace>
  <inkml:trace contextRef="#ctx0" brushRef="#br0" timeOffset="229729">8898 9406 262 0,'0'0'144'0,"0"0"8"16,0 0 43-16,0 0-97 15,0 0-9-15,0 0-57 16,-9-79-22-16,87 62-8 0,23 0 5 16,9 3-2-16,-5 1-5 15,-14 10 0-15,-22 3-6 16,-9 0-14-16,-33 0-53 15,-18 6-37-15,-9 14-49 16,0 1-256-16</inkml:trace>
  <inkml:trace contextRef="#ctx0" brushRef="#br0" timeOffset="229898">9118 9497 251 0,'0'0'189'0,"0"0"-76"15,0 0 12-15,0 0-5 0,0 0-16 16,0 0-32 0,275-9-33-16,-197 1 1 0,-1 2-39 15,-3 3-2-15,-38 3-37 16,-27 0-359-16</inkml:trace>
  <inkml:trace contextRef="#ctx0" brushRef="#br0" timeOffset="230169">9924 9211 624 0,'0'0'159'0,"0"0"-114"15,0 0 34-15,0 0-25 16,0 0-48-16,219-47 7 16,-100 35-13-16,-13 4 0 15,-15 2-3-15,-13 6 6 16,-28 0-6-16,-22 0-7 16,-19 9-129-16,-9 14-131 15</inkml:trace>
  <inkml:trace contextRef="#ctx0" brushRef="#br0" timeOffset="230335">10194 9395 483 0,'0'0'94'0,"0"0"35"0,0 0-7 15,233-9-38-15,-150 0-22 16,-6 1-57-16,1-2-5 15,-18 8-8-15,-19-1-377 16</inkml:trace>
  <inkml:trace contextRef="#ctx0" brushRef="#br0" timeOffset="230717">10931 9253 667 0,'0'0'211'15,"0"0"-79"-15,0 0-9 16,0 0-13-16,0 0-56 16,0 0 4-16,-9-28-47 15,9 28-5-15,0 0-6 16,0 18 3-16,0 5-3 16,9 6 0-16,14 2 5 15,13 0-7-15,15-2 2 16,17-9 0-16,10-11-2 15,14-9 13-15,-15 0-11 0,-8-15 0 16,-19-15 8 0,-13-1 0-16,-14-10-5 0,-14-2 25 15,-9-10 52-15,0 1-64 16,-41-1 13-16,-19 7-29 16,-8 8 13-16,-10 12-12 15,9 10-1-15,10 16 0 16,8 0-6-16,1 32-41 15,13 16-107-15,5 7-280 16</inkml:trace>
  <inkml:trace contextRef="#ctx0" brushRef="#br0" timeOffset="231953">12176 9269 520 0,'0'0'89'0,"0"0"-18"0,0 0 51 15,0 0 1-15,0 0-10 16,0 0-35-16,27-67-69 16,33 12 26-16,22-15 1 15,23-18-17-15,14-8 11 16,10-6-29-16,-1 7 12 15,-28 21-2-15,-22 16-8 16,-18 16 24-16,-19 14-12 16,-14 7-11-16,-17 12 31 15,-1 3-26-15,0 6 2 16,-9 0-8-16,0-3 7 16,0 3-8-16,0 0-2 0,0 0 1 15,0 0-6-15,0 0 5 16,0 0 0-16,0 0-3 15,0-2 15-15,0 2-12 16,0-3 0-16,14-3 0 16,-14 0 0-16,18-3 0 15,-18-3 0-15,9 1-3 16,0-4 10-16,0 1-7 16,5 2 0-16,-14-2 9 15,0 4-12-15,9 5 3 16,-9 2 0-16,0 3-6 15,0-3 17-15,0-1-11 16,0 2 0-16,-32 2 7 0,-4 0-16 16,-15 0 9-16,10 0 0 15,-9 0-9-15,13 0 9 16,-4 0 0-16,13 6-1 16,19-3 6-16,-4-3-7 15,3 0 2-15,10 0 0 16,0 0-13-16,0 0 6 15,23 0 3-15,23 0-5 16,23 0 13-16,13 0-4 16,5-7 0-16,0 2 0 15,-14 5-8-15,-18 0 8 16,-23 0 0-16,-4 15 0 0,-15 17-3 16,-13 11-1-16,0 7 4 15,0 9 0-15,0 5-9 16,0 9-81-16,0 5-125 15,0-5-131-15</inkml:trace>
  <inkml:trace contextRef="#ctx0" brushRef="#br0" timeOffset="232687">12185 9357 356 0,'0'0'223'0,"0"0"-159"15,0 0 3-15,0 0 40 0,0 0-34 16,0 0-9-16,0 0-20 16,-119-36-39-16,119 48 18 15,0 35 8-15,32 16 2 16,27 14 9-16,-4 14-26 15,37 5 5-15,4 11-6 16,23-2-8-16,0-6 5 16,-9-11-12-16,-14-15 0 15,-23-16 5-15,-27-18-2 16,-14-18-3-16,-14-12 9 16,-8-7-1-16,-10-2 30 15,0 0 7-15,0-2 8 16,-19-22-16-16,-13-2-32 15,-4-3-4-15,4 0-1 16,4-4 10-16,10 1-10 0,-5-2 0 16,14-4 0-16,9 5-3 15,0 1 3-15,0 4 0 16,0 10 0-16,0 9 13 16,0 3-16-16,0 6 3 15,0 0 0-15,0 0-8 16,0 0 2-16,9 0 1 15,32 21-1-15,0 8 12 16,5 5-6-16,-5 8 0 16,0 4 0-16,-13 1-2 0,4 5 2 15,-14-2 0 1,10-6 0-16,-19-3 7 0,5-7-7 16,-14 4 0-16,-32 4-10 15,-55 1-11-15,-42 2-240 16,-22-8-155-16</inkml:trace>
  <inkml:trace contextRef="#ctx0" brushRef="#br0" timeOffset="234160">14167 7706 709 0,'0'0'185'0,"0"0"-31"0,0 0-39 16,0 0-16-16,0 0-20 15,0 0-77-15,-60-44-1 16,60 109 32-16,0 13-31 16,0 9 33-16,14 1-20 15,4-3-15-15,10-4 18 16,13-7-18-16,-13-11 0 0,-6-13 7 15,6-15 1-15,-5-18-8 16,-14-11 0-16,-9-6-36 16,0 0 34-16,0-20-16 15,0-15-4-15,-23-9 17 16,-23 0-10-16,-4 6 12 16,-10 4 2-16,10 4-1 15,0 13-7-15,13 2 9 16,5 6 0-16,23 3-7 15,9 4 14-15,0 2-7 16,0 0 0-16,0 0-20 16,50 0 13-16,19 0 4 15,0 0 3-15,-1 0-5 16,1-3 11-16,-19 0-6 0,-22 0 0 16,-5 3 12-16,-5 0-3 15,-18 0-9-15,9 0 0 16,14 0 1-16,4 17 10 15,1 18-11-15,22 6 0 16,10 3 10-16,-1-3-6 16,-8-3-4-16,-1-3 0 15,-13-9-3-15,-5-6 7 16,-32-10-4-16,0-6 0 16,0 0 9-16,0-4-4 15,-32 0-5-15,-5 0 4 16,5-14 3-16,23-13-1 15,0-2-6-15,9-6 0 0,0-10 7 16,18 2-12-16,14-1 5 16,5 7 0-16,-5 7-8 15,-14 13 10-15,0 8-2 16,5 3 0-16,-14 6-3 16,10 0 2-16,-1 0 1 15,5 10-5-15,-5 16-6 16,14 7 12-16,-14-3-1 15,-8 8 0-15,-1-2 8 16,9-7-8-16,-4-3 0 16,-5-6 5-16,9-5-10 15,1-9 5-15,4-6 0 16,4 0 1-16,14-6 9 0,-13-20-10 16,-5-4 0-16,-5 2 5 15,-9-8 4-15,-9 2-9 16,0 4 0-16,0 1 7 15,0 11 2-15,0 13-4 16,0 2-5-16,0 3 10 16,0 0-20-16,0 14 4 15,0 18 6-15,0 9-7 16,0-3 17-16,32-6-10 16,5 1 0-16,4-14 8 15,9 2-13-15,-4-6 5 16,13-4 0-16,-17-4-6 15,-15-7 15-15,-4 0-9 16,-14-13 0-16,0-15 11 16,0-7-5-16,-9-7-6 0,0 2 0 15,0-2-2-15,-9 8 11 16,-9 8-9-16,-14 9 2 16,5 11 11-16,-6 6-7 15,6 0-6-15,18 20 0 16,-5 26-5-16,14 4 6 15,0 3-1-15,41-7 0 16,10-8 14-16,17-5-19 16,-17-10 5-16,-15-8-7 15,-13-4-17-15,-14-2-63 16,-9 3-85-16,-18-1-124 0,-41 1-313 16</inkml:trace>
  <inkml:trace contextRef="#ctx0" brushRef="#br0" timeOffset="236159">13732 10488 594 0,'0'0'243'0,"0"0"-113"0,0 0-11 16,0 0 19-16,0 0-59 15,0 0-5-15,0 0-22 16,32-102-22-16,-23 102 10 16,-9 0-39-16,9 0 1 15,1 20-4-15,3 34 9 16,-13 12-7-16,9 19 6 16,-9 8 0-16,0 7 2 15,10 5-8-15,-10 2 0 16,9-6 4-16,-9-18-4 0,9-30 0 15,0-27 0-15,0-20 11 16,5-6-14-16,4 0 3 16,10-30 0-16,4-31 1 15,18-21 4-15,-22-8-5 16,-28 3 0-16,0 8 5 16,0 12-13-16,-60 14 8 15,-9 13 0-15,1 10-11 16,-10 7 11-16,18 9 0 15,10 2-1-15,32 9 7 16,9 0-7-16,9-1 1 16,0 4-21-16,36-4 20 15,56-8-41-15,22-12 42 16,28-9-4-16,-14 2 9 0,-9-1-5 16,-23 9 0-1,-4 5 2-15,-23 6-8 0,-24 6 6 16,-13 4 0-16,-22-2 1 15,-10 4 8-15,0 0-9 16,0 0 2-16,0 0 5 16,0 0 5-16,0 0-12 15,0 0 0-15,0 0 3 16,-19 0 5-16,-22 0-8 16,14 0 0-16,-15 0 8 15,15 0-14-15,-5 4 6 16,5 8 0-16,4 2-4 15,13 6 4-15,1 1 0 0,0-1 0 16,9-2-4 0,0-7-5-16,18-3 1 0,15-4 1 15,-6-4-7-15,14 0 14 16,-13 0 0-16,-10-6 0 16,5-8 10-16,-14-4-5 15,-9 4-5-15,0-3 0 16,0-2 5-16,0 5 3 15,0 5-8-15,0 6 1 16,0 3 10-16,0 0-12 16,0 0 1-16,0 0-10 15,0 19 6-15,9 9-5 0,23 4 9 16,14-6 0-16,13-6 7 16,10-9-15-16,0-11 8 15,4 0 0-15,-18 0-10 16,-5-18 19-16,-18-15-9 15,-4-5 3-15,-19-6 7 16,0-5-1-16,-9-7-4 16,0 1-4-16,-9 2 17 15,-19 7-18-15,-4 10 4 16,14 16 8-16,0 8-5 16,9 10 3-16,9 2-10 15,-14 0-3-15,5 32-7 0,0 23 10 16,-1 18 0-16,10 3 0 15,0 0 8-15,10-4-8 16,22-7 0-16,4-15-1 16,15-18-8-16,-10-12 9 15,-5-14-13-15,6-6 9 16,-1 0 1-16,5-26 3 16,-5-12 2-16,0-6 7 15,-14 3-1-15,1 6-8 16,-14 2 0-16,-14 10 17 15,0 6-12-15,0 3 0 16,0 8-2-16,0 2 8 16,0 4-11-16,0 0 0 15,0 0 0-15,0 0-15 0,0 0 6 16,0 12 9-16,0 12-2 16,18 9 12-16,-9-2-13 15,9 1 3-15,5 0 0 16,5-3-8-16,4-3 11 15,-14-5-3-15,-9-2 0 16,0-6 7-16,1 2-12 16,-10-7 5-16,0 1 0 15,0 0-13-15,0-6 12 16,0-3 1-16,0 0 0 16,0 0 10-16,-10 0-3 15,-17 0-7-15,-14 0 2 16,23 0-5-16,8 0 6 0,1 0-3 15,-5 0 0-15,14 0-17 16,0 0 12-16,0-3-32 16,23-9-4-16,5-2 32 15,13 2 6-15,-4-4 3 16,4 6-1-16,0-6 7 16,5-3-9-16,13-9 3 15,-8-6 0-15,-10 2 2 16,-5-6 4-16,-13 4-6 15,-13-2 24-15,-10 1-21 16,0 6 21-16,0 6-5 16,0 11-12-16,-10 6 13 15,10 6-20-15,0 0-5 0,0 15 5 16,0 14-4 0,0 6 4-16,0 3 0 0,0 2 4 15,0 8-12-15,10-2 8 16,8 1-3-16,5-1-2 15,4-8-12-15,1-5 12 16,4-7 1-16,-5-12-20 16,-13-2 19-16,-5-6-2 15,-9 0-14-15,-9 1-15 16,-51-2-98-16,-8-3-165 16,-6-2-441-16</inkml:trace>
  <inkml:trace contextRef="#ctx0" brushRef="#br0" timeOffset="239267">21056 9071 230 0,'0'0'825'16,"0"0"-757"-16,0 0 17 15,0 0 64-15,0 0-83 0,0 0-43 16,18 12-9-16,-18 67 13 16,0 16 16-16,0 7-29 15,-18-3-10-15,-10-8 26 16,6-18-27-16,3-24 0 15,10-19-3-15,0-13 10 16,9-8-9-16,0-9 3 16,0 0-2-16,0-20 22 15,0-36-24-15,0-17 0 16,0-20 0-16,37-18 9 16,22-20-9-16,10-6 0 15,13 2 4-15,-27 25-14 0,-5 37 10 16,-18 41 0-16,-13 29-5 15,8 3-10-15,14 49 15 16,1 27-4-16,3 29 9 16,-22 9-7-16,-4 3 2 15,-10-4 0-15,14-13-1 16,-5-15 1-16,9-19-2 16,5-19-50-16,-4-21-104 15,-19-17-19-15,5-9-43 16,-14-5 3-16,0-37-70 15,-32-4 69-15,-28-7 71 16,1 3 15-16,-19 1 130 16,-9 4 141-16,5 12 24 15,4 6-25-15,-9 10-10 16,27 8-48-16,10 6 5 0,41 3 1 16,9 0-58-16,27 0-22 15,65 3 10-15,36 0 47 16,37-3 11-16,22 0-29 15,1-26 4-15,-9-10 1 16,-42-1-7-16,-45-7 29 16,-24 1-21-16,-40-7-9 15,-19-3 30-15,-9 0-54 16,0 4 13-16,-37 14 7 16,5 12-38-16,14 11 38 15,9 12-40-15,0 2 1 16,-14 48-3-16,4 29 4 0,-8 20-2 15,-14 12 0 1,13 9 10-16,-4-7-10 0,23-11 0 16,9-17 2-16,0-29-10 15,27-18 8-15,24-18-3 16,-1-14-17-16,1-6-31 16,-6-6 26-16,-13-29-24 15,-23-12 10-15,-9-8 29 16,0-7-37-16,-50 1 11 15,4 6 14-15,-13 11 12 16,8 12 10-16,10 11 0 16,32 11 0-16,0 2 2 15,9 3 2-15,0 0-4 0,78-3 14 16,32-2-13 0,27-5 27-16,-18 7-10 0,-32 5-16 15,-37 0 24-15,-31 3-7 16,-19 0 18-16,0 0 10 15,0 0-34-15,0 0 21 16,0 0-17-16,0 0-10 16,0 3-8-16,-19 26 2 15,10 9-1-15,0 9 6 16,9-1 2-16,0-8-8 16,0-6 0-16,27-8 7 15,15-10-14-15,-6-14 7 16,5 0 0-16,10 0 3 15,-10-21 5-15,-23-11-6 0,-8-2 7 16,-10-7 0 0,-19-3 0-16,-31 2-9 0,-28 11 0 15,19 8-11-15,-1 8 8 16,28 15-19-16,32 0-31 16,0 0-93-16,9 23 50 15,64 5-55-15,14-12-64 16,14-10 70-16,-23-6 69 15,-9 0 76-15,-19-6 22 16,-23-20 83-16,-18 0 68 16,-9 3-63-16,0 5-21 15,0 6 32-15,0 10-41 16,0 2-9-16,0 0-7 0,0 0-51 16,0 0 7-1,0 26-17-15,0 14 5 0,0 3 27 16,0 7-30-16,10-2 3 15,-10-11-8-15,23-7 16 16,-5-10-16-16,-9-14 0 16,23-6 0-16,-5 0-3 15,15-15 8-15,-6-17 1 16,6-6 2-16,-15 0 4 16,5 0-8-16,-5 8-4 15,-4 12 1-15,-4 8-3 16,-19 10 2-16,0 0 0 0,9 0-7 15,0 0 4 1,14 20-1-16,-14 1 4 0,9-1 0 16,1 2 2-16,4-9-2 15,-5 0 0-15,-9-8-2 16,-9-5 10-16,9 0-8 16,14 0 0-16,-5 0 3 15,1 0-8-15,13-15 5 16,4-6 0-16,-4 1 4 15,-4 6 3-15,4 2-7 16,-14 6 0-16,0 3 5 16,-4 0-14-16,5 3 9 15,-1 0 0-15,0 0-12 16,14 0 17-16,-4 0-5 16,4 6 0-16,-5 0 6 0,-4 0-14 15,-14-6 8-15,0 3 0 16,10-3-10-16,-10 0 16 15,14-3-6-15,4-21 1 16,-4-2 17-16,-23 3-17 16,9-1-1-16,-9 7 0 15,0 2 4-15,0 13 4 16,0 2-8-16,0 0 0 16,0 0-7-16,0 23 6 15,0 15 1-15,0 6 0 16,0-1-7-16,19-4 9 15,8-6-2-15,5-5 0 0,-4-9 13 16,13-6-34-16,-14-7 18 16,-4-6-80-16,-14 0-45 15,-9-21-106-15,0-17-118 16,0-8-342-16</inkml:trace>
  <inkml:trace contextRef="#ctx0" brushRef="#br0" timeOffset="239397">24224 8945 664 0,'0'0'188'0,"0"0"-53"16,0 0-19-16,0 0-43 16,0 0-73-16,0 0-3 0,-19 3-70 15,38 41-170 1,8-3-410-16</inkml:trace>
  <inkml:trace contextRef="#ctx0" brushRef="#br0" timeOffset="239663">24745 9091 857 0,'0'0'197'0,"0"0"-22"16,0 0-26-16,-18-154-20 16,0 130-51-16,-5 15-36 15,5 9 8-15,-10 9-50 16,-4 41 4-16,-9 17-2 0,13 4 8 15,28-2-10 1,0-8 0-16,0-11 4 0,69-12-7 16,9-15 3-16,32-13 0 15,18-10 1-15,-9 0-1 16,-23-4 0-16,-36-17-55 16,-47-5-115-16,-13-9-171 15</inkml:trace>
  <inkml:trace contextRef="#ctx0" brushRef="#br1" timeOffset="276622">947 11276 722 0,'0'0'42'16,"0"0"-9"-16,0 0 24 15,0 0 10-15,0 0-22 16,0 0 1-16,0 0-6 16,0 0 4-16,174 0-6 15,-100-3 18-15,13-8-30 16,22-7 11-16,10-3-8 16,28-8-21-16,8 3 7 15,33-7-15-15,23 2 2 16,-5 1 0-16,0 4 5 0,13 0-6 15,-3 9 2 1,-10 5 5-16,13 0-3 0,-4 9 3 16,23-2-1-16,0-1 8 15,-4-4-13-15,-5 2-2 16,-5 0 7-16,-4-2-3 16,-14-1 3-16,0 0-7 15,-5-1 2-15,-13-1-2 16,-5 2 4-16,-5 4-4 15,10-1 0-15,0 3 8 0,-1 5-8 16,1 0 0 0,-19 0-1-16,-22 0-6 0,-10-3 5 15,1-3 2-15,4 1-4 16,4-4 11-16,10 3-7 16,4 0 0-16,-5 6 4 15,-3 0-4-15,-24 0 0 16,0 0 0-16,0 0-3 15,9 6 8-15,1 3-5 16,-1-3 0-16,5-1 3 16,-28 4-4-16,14-4 1 15,1 8 0-15,-10-2-2 16,9 4 6-16,-9 3-4 16,0-4 0-16,-9 6 6 15,-14-5-17-15,-5 2 11 0,6 1 0 16,3-3-5-16,-4-1 9 15,23-2-4-15,-9-4 0 16,28-2 5-16,-10 0-7 16,-9 0 2-16,-9 0 0 15,-23 0-8-15,-19 0 12 16,1-4-4-16,13-2 0 16,-4 0 9-16,9 0-14 15,5 0 5-15,13 0 0 16,-4 0-3-16,8 0 7 15,-3 4-4-15,4-4 0 16,9 0 5-16,0 2-8 0,0 4 3 16,0-3 0-1,9 3 0-15,0-4 2 0,9-2-2 16,10 3 0-16,13 2 1 16,-4-4-1-16,13 5 0 15,-13-3 1-15,13-3-13 16,0 0 13-16,-4 0-1 15,4 0 0-15,1 0 5 16,-15 0-5-16,1 0 0 16,4 0 1-16,10 0-1 15,-6-6 0-15,15 2 0 16,0 4-2-16,-10 0 10 16,5 0-8-16,4 0 0 15,1 0 4-15,9 0-10 16,-1 0 6-16,-8 1 0 0,-5 5-10 15,13 0 15 1,1 3-5-16,0-3 0 0,9-3 4 16,13-3-9-16,-13 0 5 15,9 0 0-15,0 0-1 16,4 0 8-16,-4 0-7 16,0 0 0-16,23 0 5 15,9 0-6-15,19 0 1 16,-1 0 0-16,9 0-5 15,1 0 4-15,-19 0 1 16,9-6 0-16,-17-3 4 16,8 3-10-16,-23 6 6 0,14 0 0 15,-23 0 1-15,-4 0 0 16,-14 0-1-16,9 0 1 16,0 0 10-16,4 0-15 15,-4 0 4-15,-18 3 0 16,-23-3-11-16,4 0 12 15,-32 0-1-15,14 0 0 16,-13 0 8-16,-10-9-12 16,0-3 4-16,-9-2 0 15,0 3 0-15,-14-5 2 16,14 8-2-16,0-4 0 16,0-2 8-16,0 2-11 15,0-2 3-15,-23-1 0 16,5 0-5-16,-5-6 9 0,-4 2-4 15,-14-2 0-15,-1-3 8 16,-8-2-8-16,-9 0 0 16,-19 0 0-16,-5-6 30 15,6 0 4-15,-1-7-4 16,5-4-6-16,-5-7-17 16,9-2-6-16,0-3-1 15,-4 3 11-15,14 2-17 16,-10 0 6-16,0 1 0 15,-8-4-5-15,-15-5 19 16,1-10-14-16,-6-7 10 16,-3-13-4-16,-1-5 10 15,23-12-14-15,10-9-2 0,17-3 15 16,10-8-4-16,0-1-11 16,4-1 0-16,-13-15 8 15,-23-8-11-15,13-16 3 16,-27-12 0-16,-13-1-5 15,4 4 13-15,-14 12-8 16,9 6 0-16,9 8 8 16,15 3-11-16,8-6 3 15,9-3 0-15,1 2-7 16,0 0 17-16,-24-1-10 16,5-6 0-16,-22-3 6 15,-19-2-15-15,0 9 9 16,0 3 0-16,-10 7-13 0,-8 4 16 15,-14 5-3-15,23 13 0 16,0 14 8-16,0 17-10 16,9 11 2-16,0 13 0 15,0 0 1-15,27 4-1 16,5-6 0-16,-4 1 0 16,13-5 12-16,-14-1-15 15,14-1 3-15,-13 5 0 16,-5-1-3-16,-5 3 4 15,0-1-1-15,-8 11 0 16,-10 4 6-16,0 4-6 16,0 5 0-16,0 3 2 0,0 1-13 15,13 5 11-15,-13 0 0 16,9-3 1-16,-9 0 9 16,0 0-10-16,0-5 0 15,0-1 0-15,0 6-11 16,0-2 2-16,-9 5 9 15,-4 0-7-15,-6 6 20 16,10-3-13-16,-9 5 0 16,9-2 2-16,9 2-3 15,-14-1 1-15,14-1 0 16,0 0-5-16,-9-3 18 16,9-3-13-16,-9 2 0 15,-1 2 5-15,10 3-14 0,-9-2 9 16,-14 4 0-1,14-1-6-15,9 7 13 0,-9-4-7 16,9 1 0-16,-9-8 7 16,9-1-14-16,0-1 7 15,0-4 0-15,0-1-6 16,0-2 14-16,0-4-8 16,0 0 0-16,-9-3 7 15,0 4-16-15,0 8 9 16,-5 7 0-16,5 18-11 15,9 4-15-15,0 3-17 16,-10 0-21-16,1 4-60 16,-9 2-44-16,-14 0-52 15,-28 29-367-15</inkml:trace>
  <inkml:trace contextRef="#ctx0" brushRef="#br1" timeOffset="278358">993 11352 395 0,'0'0'436'16,"0"0"-348"-16,0 0 6 15,0 0-39-15,0 0 29 0,0 0 20 16,-18-105-62 0,0 64 15-16,18-6-14 0,-10-11-4 15,10-12 20-15,0-14-26 16,0-16-9-16,0-13-4 16,0-10-18-16,0-6 27 15,0 4-18 1,0 3 0-16,0 6 11 0,0-3-21 15,0-11 11-15,10-4 0 16,-10-9-5-16,0-7 3 16,0-6-10-16,0-13 0 15,0-12-3-15,0-9 10 16,9-11-7-16,9-4 0 16,5 1 10-16,-5 3-10 15,-9 6 0-15,-9-10 4 0,0 5-5 16,0-2 1-16,-18 0 0 15,-14 13-5-15,5 14 17 16,4 21-12-16,4 28 0 16,10 21 10-16,9 21-16 15,0 8 6-15,0 6 0 16,0 0-5-16,0-6 14 16,9 3-9-16,23 3 0 15,-4 2 4-15,-10 7-14 16,5 1 10-16,-14 1 0 15,0 3-2-15,-9-10 3 16,0-13-1-16,0-6 0 16,0-8 8-16,0 9-16 15,0 4 8-15,0 14 0 0,0 7-8 16,0 8 16-16,0 12-8 16,19-2 0-16,-6 2 10 15,-3 8-15-15,-10 5 5 16,9-1 0-16,-9 1-8 15,9-6 14-15,-9-6-6 16,9 0 0-16,-9 0 11 16,0 1-20-16,0-1 9 15,0-6 0-15,0 4-9 16,0-1 13-16,0 2-4 0,-9 7 0 16,0 9 7-1,0 8-13-15,-1 1 6 0,-3 2-14 16,3 3 7-16,10 0-62 15,0 9 2-15,0 0-66 16,23 6-138-16,55 18 106 16,0-10-242-16</inkml:trace>
  <inkml:trace contextRef="#ctx0" brushRef="#br0" timeOffset="486799">7557 4957 334 0,'0'0'391'0,"0"0"-262"0,0 0-2 16,0 0-38-16,0 0 21 15,0 0-31-15,60-56-28 16,-60 56 17-16,0 0-38 16,-9 0-6-16,-33 0-11 15,-17 0-2-15,-1 0-11 16,1 11 0-16,13 8 13 16,-4 1-21-16,18 3 8 15,4 7 0-15,10 5-8 16,4 17 6-16,5 9 2 15,9 12 0-15,0 9 10 16,0 5 2-16,0 6-12 0,0 4 4 16,0 7 19-16,0 5-17 15,0 7 5-15,-18 7 10 16,-14 2-14-16,4 12 20 16,-13 15-26-16,4 20 6 15,-4 17 59-15,0 4-58 16,13-6 15-16,10-12-11 15,9-9-4-15,-14-5 14 16,23-6-18-16,-9-13-4 16,9-5 18-16,0-6-9 15,0-5-5-15,-9-6-4 16,9-4 14-16,0-7-9 16,0-14-5-16,0-13 0 0,0-15 10 15,0-17-5-15,0-12-5 16,0-12 0-16,0-12 10 15,0-2-10-15,0-3 0 16,9-6 0-16,-9 3-6 16,9-6 6-16,0 3 0 15,14-1-3-15,5-2 14 16,4 0-10-16,13 6-1 16,15 3-28-16,-1 8-24 15,10 1-146-15,0 5-229 16</inkml:trace>
  <inkml:trace contextRef="#ctx0" brushRef="#br0" timeOffset="487616">2632 5581 732 0,'0'0'247'15,"0"0"-109"-15,0 0 3 16,0 0-24-16,0 0-59 15,0 0 5-15,9-161-24 16,-9 150-22-16,-9 2 24 16,-9 7-41-16,-24 2 1 15,-3 0 3-15,-6 22 7 16,-8 8-11-16,8 2 0 16,10 1 5-16,5 1-11 0,17 1 6 15,-4 3 0-15,23 1-10 16,0 0 12-16,0 5-2 15,32-3 0 1,14 3 7-16,5-4-11 0,17 3 4 16,-8-7 0-16,-10 6-10 15,-9-3 19-15,-4 0-9 16,-14-1 0-16,-23-3 5 16,0-3-9-16,-23-2 4 15,-23-4-4-15,-36-6-3 16,4-5-33-16,0-10-10 15,19-5-8-15,8 0-34 16,33 0-8-16,18-7-49 16,0-21-35-16,18-9-100 0,51-13-325 15</inkml:trace>
  <inkml:trace contextRef="#ctx0" brushRef="#br0" timeOffset="487781">2792 5912 588 0,'0'0'213'0,"0"0"-1"16,0 0-37-16,0 0-56 16,0 0-24-16,0 0-81 15,0-16-14-15,0 16-1 16,0 29-124-16,0 6-293 16</inkml:trace>
  <inkml:trace contextRef="#ctx0" brushRef="#br0" timeOffset="488214">3264 5835 791 0,'0'0'291'0,"0"0"-130"16,0 0 14-16,0 0-88 15,0 0-7-15,0 0-40 16,-51-70-39-16,51 70 6 0,-9 11-7 16,9 27 0-16,-9 12-5 15,9 8 16-15,0 0-11 16,0 1 0-16,32-10 6 16,14-10-17-16,4-10 11 15,10-14 0-15,-10-13-8 16,0-2 23-16,-13 0-15 15,-5-20 0-15,-14-12 13 16,-9-13-2-16,-9-7-9 16,0-9 4-16,0-6 25 15,-36-3-25-15,-15 9 3 16,-17 14-9-16,8 16 13 16,1 12-20-16,8 13 7 0,1 6 0 15,23 0-15-15,-5 26-35 16,32 22-28-16,0 7-108 15,32-5-196-15,55-7-481 16</inkml:trace>
  <inkml:trace contextRef="#ctx0" brushRef="#br0" timeOffset="488393">3955 5811 817 0,'0'0'257'15,"0"0"-93"-15,0 0-13 0,0 0-99 16,0 0-52-16,0 0-11 16,-19-14-160-16,19 37-216 15</inkml:trace>
  <inkml:trace contextRef="#ctx0" brushRef="#br0" timeOffset="488836">3955 5811 961 0,'288'-95'215'15,"-288"84"-23"-15,0 10-76 16,0-3-20-16,0 4-52 16,0 0-42-16,9 27 16 0,0 22-14 15,-9 16-2-15,10 11 13 16,-10 8-3-16,0 6-12 15,0-5 0-15,9-9 9 16,0-18-10-16,-9-22 1 16,0-20 0-16,0-12-3 15,0-4 16-15,0-6-13 16,0-38 6-16,-18-18 10 16,-19-11-15-16,-4-8-1 15,9-13 0-15,4-7 8 16,10-7 3-16,18 3-11 15,0 8 0-15,0 19 10 16,0 19-14-16,37 19 4 0,-5 16 0 16,27 12-19-16,10 12 20 15,9 0-1-15,-1 24 0 16,15 20 8-16,-14 8-15 16,-19 6 7-16,-31 1-3 15,-19 1-8-15,-9 3-20 16,-37 4-43-16,-63 3-66 15,-19-1-117-15,4-5-114 16</inkml:trace>
  <inkml:trace contextRef="#ctx0" brushRef="#br0" timeOffset="489113">2256 6970 847 0,'0'0'133'0,"0"0"-29"16,220-4 55-16,-5-28 9 15,83-20-106-15,45-9-31 0,23-1-16 16,-41 13-5-1,-45 23-20-15,-74 14 9 0,-69 12-139 16,-50 0-96-16,-46 29-205 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4:44.3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334 212 454 0,'0'0'318'16,"0"0"-126"-16,0 0-45 16,0 0 20-16,9-152-48 0,-9 126-28 15,0 6 7-15,-9 6-51 16,9 4 5-16,0 8-4 15,0-2-39-15,0 4 31 16,0 0-36-16,0 0 3 16,0 0-2-16,0 27-5 15,0 22 0-15,0 24-2 16,0 21 15-16,-9 11-22 16,-14 12 9-16,5 6 0 15,-10 1 3-15,-13-7 4 16,14-12-10-16,4-11 3 15,4-22-8-15,19-19-2 0,0-18-4 16,0-18-14-16,0-11 26 16,19-6-20-16,-10 0 22 15,23 0 0-15,-23 0 5 16,23-23 1-16,-14-12-6 16,-8-9 0-16,8-14 2 15,-9-15 2-15,-9-15-4 16,0-8 0-16,0 2 12 15,-18 16-13-15,-33 14 1 16,6 20 0-16,-6 12-10 16,1 11 10-16,9 13 0 15,13 2 0-15,10 6 2 16,18 0-5-16,0 0 3 0,0 0-14 16,0 0 13-1,37 0-28-15,13 0 29 16,28-3-7-16,4-3 19 0,-13 0-13 15,-10 0 1-15,-13 1 0 16,-5-4 0-16,-13 3 0 16,-5-2 0-16,-14 4 3 15,-9 2 9-15,0-2-9 16,0 2 0-16,0 2 2 16,0 0 6-16,0 0-11 15,-9 0 0-15,-14 0-3 16,-5 8 6-16,10 26-3 15,-5 8 0-15,14 5 4 16,9-4-13-16,0-1 9 0,0-11 0 16,9-3-9-16,32-11 5 15,0-8 4-15,-13-9 0 16,13 0 8-16,-13 0-11 16,4-9 3-16,-14-12 0 15,-18-8 6-15,0-3 5 16,0-9-11-16,0-3 0 15,-32 6 15-15,4 1-12 16,-4 11-3-16,5 8 0 16,-1 6 0-16,6 12 5 15,3 0-5-15,1 0 0 16,-5 12 2-16,5 14-10 16,9 9 8-16,9-1 0 15,0 2-11-15,9-7 5 16,32-6 6-16,5-5 0 0,13-9 4 15,-8-7-8-15,-1-2 4 16,0 0 0-16,-13 0-2 16,13-14 7-16,-9-9-5 15,5-7 0-15,5 4 9 16,-10 6-10-16,-14 5 1 16,-4 12 0-16,-5 3-11 15,10 0 6-15,4 24 5 16,-5 13 0-16,5 1 12 15,5 0-17-15,-5-6 5 0,18-12 0 16,-4-8-6-16,5-8 6 16,17-4 0-16,1 0-1 15,-10-10-86-15,-36-4-97 16,-23-4-250-16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05.4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96 58 866 0,'0'0'143'16,"0"0"-23"-16,0 0-6 0,0 0-29 16,0 0-28-16,0 0-38 15,-92-58-4-15,92 58-15 16,0 3-1-16,0 18-11 15,0 2 15-15,0-2-3 16,0-1 0-16,0-8 6 16,0-1-5-16,9-4-1 15,5-7 2-15,-5 0 1 16,0 0-3-16,1 0 28 16,-10 0-4-16,0-16-10 0,0 2 12 15,0-3-26 1,0 4 4-16,0 2-1 0,0 5-3 15,0 6-10-15,0 0-36 16,-10 0-127-16,-8 11-92 16,4 19-139-16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05.70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412 0 566 0,'0'0'186'0,"0"0"-47"0,0 0 42 15,0 0-48-15,0 0-35 16,0 0-11-16,14 33-46 16,-28-15 0-16,-13 12-15 15,-15 2-13-15,-3 9 10 16,-6 2-23-16,-8 4 0 15,8 1 8-15,-8-11-8 16,22-5-7-16,5-8-92 16,23-12-176-16,9-7-160 15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06.0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20 752 0,'0'0'266'0,"0"0"-154"15,0 0 23-15,0 0-14 16,0 0-44-16,0 0-24 15,18-20-30-15,-18 20-1 16,0 0-5-16,0 0-13 0,0 0-1 16,0 0-3-16,0 17 3 15,0 12-9-15,0 12 11 16,0 3-5-16,0 2 0 16,0 1 4-16,0-3-6 15,0 0 2-15,0-12 0 16,27-2-1-16,6-12 3 15,8-5-2-15,-5-7 0 16,6-6-9-16,-6 0-1 16,-4-3-51-16,-13-23-58 15,-10-6-28-15,-9-6-60 16,0-3-113-16,-19-2-397 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06.44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 85 100 0,'0'0'563'15,"0"0"-423"-15,0 0-5 16,0 0-20-16,0 0-45 16,0 0-13-16,0-26-24 15,0 26-19-15,0 0-3 16,-14 9-11-16,5 14 0 15,9 1 0-15,0-2 4 16,0-4-4-16,0-3 0 0,23-10 5 16,-5-5 6-16,0 0 15 15,14 0 37-15,-22-8 21 16,8-18-31-16,-18 0-11 16,0 2-7-16,0-2-19 15,0 5 10-15,-18 1-20 16,-1 6-4-16,-4 4-4 15,5 10-5-15,9 0-13 16,0 4-75-16,9 28-103 16,0 9-50-16,36 3-216 15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07.8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1082 0,'0'0'89'0,"0"0"-6"15,0 0 70-15,0 0-94 16,0 0-42-16,0 0-1 16,110 85 0-16,-32-30 14 15,-9 9-23-15,4 18-7 16,-4 8 11-16,-24 12-7 15,-3 9 2-15,-24-2 2 0,-18-7-5 16,0-7-1-16,-46-4-2 16,-45-3-42-16,-19-13-185 15,-5-7-420-15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07.25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0 283 1043 0,'0'0'99'0,"0"0"-26"15,0 0 85-15,0 0-61 16,0 0-73-16,0 0-4 16,83-4-16-16,-47 4-3 15,24 0 8-15,-1 0-9 16,10-2 0-16,0 0-2 0,-10-1-34 16,-9-3-67-1,-22 3-88-15,-28-3-106 0</inkml:trace>
  <inkml:trace contextRef="#ctx0" brushRef="#br0" timeOffset="224">179 0 742 0,'0'0'185'0,"0"0"-91"16,0 0-26-16,0 0 20 15,0 0-11-15,0 0-1 16,18 91-14-16,-18-48-21 0,14 4-9 16,-14 0-4-16,0 0-24 15,9-4-3-15,0 1 1 16,-9 0-2-16,9-9-32 16,-9-3-185-16,9-8-295 15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06.70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0 289 195 0,'0'0'732'16,"0"0"-639"-16,0 0 29 16,0 0 14-16,0 0-41 15,0 0-42-15,41-8-31 16,-5 8-5-16,24-4-14 0,9 1-1 15,-1 1 0 1,15-1 5-16,-15 3-4 0,-8 0-3 16,9 0-6-16,-33 0-23 15,5 0-127-15,-13 0-94 16,-28 0-190-16</inkml:trace>
  <inkml:trace contextRef="#ctx0" brushRef="#br0" timeOffset="264">247 0 631 0,'0'0'222'16,"0"0"-80"-16,0 0-35 16,0 0 19-16,0 0-53 0,0 0-37 15,9 12-4-15,-9 23-14 16,0 9 29-16,0 5-8 15,0 1-13-15,0-1 1 16,0-2-17-16,9 3-7 16,0-6 3-16,5-4-6 15,-5-4-8-15,0-7-58 16,1-6-249-16,-1-8-400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1:48:40.8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196 201 562 0,'0'0'128'0,"0"0"-51"0,0 0 26 0,0 0-24 0,0 0-54 0,0 0-21 0,0-12-4 0,0 55 0 15,0 19 0-15,0 15 2 16,0 3 9-16,0 8-11 16,0-7 3-16,0-5 1 15,0-12-1-15,23-20-3 16,-23-8 4-16,10-19-1 16,-1-12-3-16,-9-5 4 15,0 0-3-15,0-5 18 16,0-31-19-16,0-8 1 15,0-5-6-15,0-1 6 16,-28 4-4-16,-4 8 3 16,5 12-10-16,-14 11 9 0,13 9-29 15,-4 6 3 1,14 0 10-16,-5 0 17 0,14 0 1 16,9 9-1-16,0 6-17 15,0-4 14-15,23 1-3 16,22-3 6-16,15-6 6 15,-1-3 1-15,10 0-1 16,0 0-2-16,4-15 2 16,-18-2-1-16,-5-1-4 15,1 1 6-15,-24 5 12 16,-4 6-13-16,-23 3 24 16,0 3-15-16,0 0-14 0,0 0-2 15,9 0 1 1,0 3 0-16,9 23-4 0,15 6 12 15,-6 6-8-15,14 1 0 16,-13-2 8-16,4-2-16 16,-14-6 10-16,5-5-2 15,-14-4 0-15,-9-6-4 16,0-4-1-16,0-4-17 16,0-6 6-16,-23 0 16 15,-4 0 11-15,8 0-11 16,-13-12 3-16,23-12-3 15,0-4 0-15,9-8-4 16,0-5 11-16,9 1-6 16,32-4 3-16,5 9-4 15,5 11 3-15,-10 4 2 16,-5 9-5-16,-4 4 0 16,-4 5 8-16,-5 2-15 15,-5 0 7-15,9 0 0 16,-4 0-5-16,-4 6 6 0,13 20-1 172,-5 6 0-157,-8 4 1 1,3 3-2-16,-3-1 1 0,-1-9 0 16,5-3-1-16,-14-5 9 0,0-6-8 0,10-4 0 0,-19-4-13 0,0-7-103 0,0 0-123 0,0-7-176 0</inkml:trace>
  <inkml:trace contextRef="#ctx0" brushRef="#br0" timeOffset="304">929 127 349 0,'0'0'116'0,"0"0"-55"0,0 0 8 0,0 0-55 0,0 0-14 0,0 0 0 15,-18 30 1-15,27-4 10 16,9 0-11-16,0-8 0 16,5-8 3-16,5-3 7 0,-10-7-10 15,5 0 30 1,-5 0 40-16,0-7 14 0,-4-12-40 16,-5-4-9-16,-9 2 18 15,0 4-45-15,0 2 8 16,0 3-16-16,0 3-5 15,-9 9 3-15,-23 0-27 16,14 0 21-16,-14 36-40 16,4 4-144-16,-4 0-110 15</inkml:trace>
  <inkml:trace contextRef="#ctx0" brushRef="#br0" timeOffset="1112">1570 652 340 0,'0'0'153'0,"0"0"-28"0,0 0 1 0,0 0-11 0,0 0-52 0,0 0-37 16,128-139 28-16,-110 109-30 15,5-2-8-15,-23 3 1 16,0 0-7-16,0 7 15 15,0-3-14-15,-9 7-11 16,-23 6 15-16,-9 7-15 16,13 5-4-16,-13 0-6 15,14 11 10-15,-5 27 19 0,4 17-19 16,1 7 0-16,13 0 2 16,14-1 2-16,0-9-4 15,0-5 0-15,41-9 8 16,9-12-11-16,-13-6 3 15,13-10 0-15,-8-10 7 16,-6 0-5-16,15 0 5 16,8-26 5-16,1-10-3 15,-10-2-7-15,9-5-2 16,1-7 0-16,-14 3 7 16,4 3-5-16,0 12-2 15,-8 15 0-15,-24 8 2 0,9 9-7 16,-4 0 4-1,5 9-8-15,4 19 1 0,-5 2 0 16,-8-1 8-16,3-2-4 16,-12-10-2-16,-1-8 4 15,-9-6 2-15,9-3 0 16,-9 0 4-16,0 0-1 16,0-12-1-16,0-11 6 15,0-3-2-15,-18-3 2 16,-1-1-5-16,-13 4 2 15,-4 2-2-15,13 13-3 16,4 4 0-16,10 7-3 16,0 0-14-16,-14 22 17 0,5 24-5 15,-14 13 12 1,23-4-3-16,9 0-4 16,0-11 0-16,0-12 0 15,32-9-4-15,-5-11 2 0,14-12 0 16,1 0 2-16,3-9 19 15,-3-29-18-15,-1-8 1 16,5-12 7-16,-5-12-4 16,0-12 0-16,-14-6-2 15,-17-2 3-15,-10 5 5 16,0 12-10-16,0 18 1 16,-37 14 26-16,-4 21-9 0,9 12 10 15,13 8-29 1,1 0-1-16,9 16-7 0,0 33 8 15,9 19 0-15,0 10 1 16,36 7 11-16,24 0-12 16,9-1 0-16,-1-2-70 15,15-12-130-15,4-15-449 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37.6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0 258 200 0,'0'0'682'0,"0"0"-530"0,0 0-24 16,0 0 14-16,0 0-82 15,0 0-52-15,87-33 10 16,-37 33-11-16,19 0-6 16,-10 0 1-16,1 0 2 15,-1 0 8-15,-17 0 10 16,-15-9 7-16,-9-3 24 15,-4-5-20-15,-14-3 9 16,0-6 6-16,0-1-30 16,0 1 18-16,-23 3-33 15,-13-1 0-15,3 9 10 16,6 4-5-16,4 3-8 16,5 5 0-16,9-1 13 15,9 4-21-15,0 0 8 0,0 0-4 16,18 0-3-16,23 18 14 15,10 0-7-15,8-4 0 16,-4 3 10-16,-5 1-16 16,-9 3 6-16,1-2 0 15,-24 3-4-15,0-5 10 16,-9 0-6-16,-9 1 0 16,0 2-6-16,-36 1 2 15,-47 7-17-15,-4 7-184 16,-22 7-338-16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33.72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2165 878 700 0,'0'0'222'0,"0"0"-91"0,0 0 6 16,0 0-25-16,0 0-43 15,0 0-8-15,0-47-18 16,0 47-39-16,0 0 0 16,0 6-4-16,0 27 0 15,0 5-8-15,0 8 16 16,0-2-8-16,18 3 0 15,1-8 12-15,13-2-15 16,-5-9 3-16,5-4 0 16,-4-12-4-16,-1-4 2 15,5-8 2-15,9 0-4 16,-13 0-52-16,-1-8-29 16,-4-18-150-16,-14-1-155 0</inkml:trace>
  <inkml:trace contextRef="#ctx0" brushRef="#br0" timeOffset="388">2165 672 658 0,'0'0'127'0,"0"0"-4"15,0 0-27-15,0 0-5 16,0 0-25-16,0 0-34 0,-41-100 12 15,32 100-33 1,9 0-9-16,0 0-2 0,-9 0-8 16,9 6 8-16,0 8 6 15,0-2-2-15,0-6-1 16,0-1-3-16,0-5 2 16,0 0 7-16,9 0-3 15,0 0 9-15,9-17 21 16,-9-6-8-16,5-2 34 15,-14-1-25-15,0-5-9 16,0 5 11-16,0 3-19 16,0 5-3-16,-23 10-16 15,5 2-1-15,0 6-10 16,-5 0-1-16,14 14-41 16,9 27-59-16,0 16-110 0,0 0-101 15</inkml:trace>
  <inkml:trace contextRef="#ctx0" brushRef="#br0" timeOffset="-1352">0 890 810 0,'0'0'200'0,"0"0"-91"16,0 0 6-16,0 0-6 16,0 0-34-16,0 0-51 15,0 0 5-15,59-26 37 16,-8 3-45-16,-19-3 25 16,4-4-25-16,6-2-3 15,-6-7 11-15,5-1-23 16,-8 2 6-16,-6 3 7 15,0 12-13-15,-27 11 4 0,14 6-10 16,-14 6 7-16,0 0-10 16,0 0 3-16,0 0-21 15,0 36 20-15,-14 16 1 16,5 12 12-16,-9 6-12 16,18 6 5-16,0 2-5 15,0 2 0-15,0-4 0 16,0-3-2-16,0-7 9 15,0-8-7-15,0-12 0 16,0-13 0-16,0-11-10 16,0-9 7-16,-18-4-14 15,-14 0 14-15,-5 3 6 16,-4-6 4-16,0 0-7 16,13-4 10-16,10-2-13 15,4 0 3-15,14 0 0 0,0 0 1 16,0 0 6-16,0 0-7 15,0 0 0-15,0 0-14 16,23 0 10-16,46 0-9 16,8-13 13-16,24 0 6 15,-5-5 0-15,-18-2-6 16,14-3 0-16,-15-2 6 16,-17 7-16-16,0-3-30 15,-42 3-95-15,-9 3-193 16,-9-4-209-16</inkml:trace>
  <inkml:trace contextRef="#ctx0" brushRef="#br0" timeOffset="-548">1048 502 768 0,'0'0'188'16,"0"0"-47"-16,0 0-30 15,0 0-25-15,0 0-46 16,0 0-28-16,28-120 13 16,4 94-13-16,-14 0 3 0,0-4 28 15,5-1-21-15,-4-1 10 16,-19 0 1-16,0 2-32 15,0 12 27-15,0 2-15 16,0 10-9-16,0 2 6 16,0 4-10-16,-10 0-1 15,-22 0-5-15,5 18 1 16,9 14 5-16,8 9 0 16,10 6 4-16,0 0-12 15,28 1 8-15,22 3 0 0,-13-5-1 16,4-2-10-1,-14-7 8-15,-4-1 2 0,-4-7-15 16,-19-8 16-16,0-8-20 16,0-4 4-16,0 1 15 15,-9-8-12-15,-10 2 13 16,-13-4 12-16,5 0-9 16,-5 0 5-16,13-16-8 15,10 2 0-15,0-4 10 16,9 7-4-16,0 2-6 15,0 3 0-15,0 0-5 16,0 4-1-16,18-4 5 16,24-4 1-16,-6 2-6 15,15-2 8-15,-1-6-2 16,-14-1 2-16,6-9 7 0,-15-1-9 16,5-5 0-16,-14-6 3 15,-8-11 9-15,-10-16-7 16,0-2 19-16,0 3 5 15,-10 6-24-15,-17 11 26 16,4 21-15-16,14 8-6 16,0 16 10-16,0 2-13 15,9 0-14-15,-9 26 5 16,9 29 1-16,0 19-2 16,0-1 3-16,0-8 0 15,18-6-1-15,23-9 1 16,-4-15-5-16,-5-3-19 15,-5-12-50-15,5-8-23 0,-13-9-96 16,-10-3-57-16,-9 0-4 16,0 0-248-16</inkml:trace>
  <inkml:trace contextRef="#ctx0" brushRef="#br0" timeOffset="-383">1460 380 336 0,'0'0'256'0,"0"0"-122"16,0 0 21-16,0 0-34 15,0 0-2-15,0 0-54 16,-46-63-54-16,83 56 32 16,22-3-40-16,1 10 6 15,0 0-9-15,-1 0-2 16,10 17-88-16,-10 22-246 16</inkml:trace>
  <inkml:trace contextRef="#ctx0" brushRef="#br0" timeOffset="2326">2518 718 788 0,'0'0'231'16,"0"0"-38"-16,0 0-26 15,0 0-30-15,0 0-74 16,-10-150 1-16,10 150-30 15,0 0-31-15,0 0 4 0,0 0-7 16,0 24-4 0,0 18-4-16,10 12 12 0,-1 8-4 15,14 5 0-15,-14-3 6 16,0 3-5-16,0-8-1 16,-9-10 0-16,0-8-2 15,0-11 7-15,9-10-5 16,-9-12 0-16,0-8-1 15,9 0-1-15,-9 0 2 16,0 0 0-16,0-11-7 16,0-18 12-16,0-3-5 15,0-1 0-15,-18 4 6 16,0 6-13-16,-5 9 7 16,14 4 0-16,0 8-6 15,9 2 4-15,0 0 2 0,0 0-4 16,0 0-27-16,18 0 22 15,14 0-6-15,18 0 15 16,19 0-2-16,-10 0 10 16,10 0-8-16,-9-15 0 15,-15 0 8-15,-13 1-10 16,-22-4 2-16,-1-5 0 16,-9 0 12-16,0 0-5 15,-19-3-2-15,-31 2 4 16,0 6-1-16,13 5-3 15,5 12-5-15,14 1-4 16,-1 0-3-16,10 17-7 0,-4 24 14 16,13 12 0-16,0 2 11 15,32 4-12-15,18-13 1 16,-4-8 0-16,13-12-4 16,-8-9 8-16,8-7-4 15,-9-8 0-15,1-2 7 16,-15 0-3-16,-13-8-4 15,-4-18 2-15,-10-4 4 16,-9-5 0-16,0-3-5 16,0-2 4-16,0 7 4 15,-19 10-6-15,10 8-3 16,9 10 5-16,0 5-11 16,0 0 6-16,0 5-10 0,19 30 8 15,17 9 2 1,15 6 2-16,-10-4-2 0,-5-2 0 15,-4-6-6-15,-4-5 8 16,-5-5-2-16,-23-7 0 16,9-9 3-16,-9-7-3 15,0-5 0-15,0 0 1 16,0 0 1-16,0-9-2 16,-9-17 0-16,9-5-6 15,-9-11 6-15,9-2 0 16,0-5 0-16,18 3-9 15,32 4 4-15,10 2 0 0,-1 13-11 16,-4 13 14-16,5 11-37 16,-10 3 16-16,-9 0-4 15,-4 20-15-15,-14 4 8 16,-5-4-37-16,0-6 28 16,-4-4 32-16,-14-8-13 15,9-2 24-15,-9 0 0 16,0 0 4-16,0 0-2 15,0 0 13-15,0-9 48 16,-32-8-16-16,-4-3-33 16,-6-1 9-16,1 6 0 15,5 1-16-15,4 5 21 16,13 3-27-16,1 4 0 16,18 2 1-16,-14 0-2 15,5 6-8-15,0 23 7 0,9 9 2 16,0 0-2-1,0 0 1-15,0-10 0 0,0-4-5 16,9-7 5-16,14-8 0 16,4-3-1-16,-8-6 4 15,13 0 2-15,-5 0-5 16,-13-12 5-16,4-6 0 16,-9-4 0-16,-9-1-5 15,0-5 2-15,0 5 6 16,0 9 0-16,0 2-8 15,0 9 0-15,0 3-3 16,0 0-1-16,10 9-8 0,31 23 10 16,9 7 4-16,19-8 1 15,9-8-3-15,-10-4 0 16,1-14-3-16,-10-5 12 16,-8 0-9-16,-1 0 6 15,-22-21-6-15,-1-8 53 16,-4-12-4-16,-23-9-17 15,0-6 10-15,0-9-21 16,0-2 0-16,-23-6 8 16,-4 5-24-16,-15 9 18 15,15 16-15-15,9 19-4 16,4 16 9-16,5 8-13 16,9 0-4-16,0 20-4 0,-9 33-1 15,9 17 9 1,0 8 0-16,0 2 2 0,0-5-12 15,18-8 3-15,14-12-11 16,-5-13 12-16,-4-19-29 16,-4-8 27-16,-10-10-7 15,-9-5-14-15,9 0 27 16,0-5-11-16,-9-21-3 16,0-7 14-16,-9-5-22 15,-28 0 21-15,-4-2-3 16,-9 7 6-16,22 7-1 15,-4 8 1-15,14 7 0 16,18 5 0-16,0 6 6 0,0 0-15 16,9 0 9-16,51 0-5 15,17 0-1-15,24 0 6 16,-14 0 0-16,5 0 7 16,-24 0-5-16,-17 0-2 15,-15 0 0 1,-13 0 11-16,-14-3-16 0,10 3 8 15,-19 0-3-15,0-2 13 16,0 2-4-16,0 0-2 16,0 0-7-16,0 8 1 15,0 22-6-15,0 2 5 16,0 2 0-16,0 1 8 0,0 3-2 16,0-2-6-16,0-4 0 15,9-6 4-15,0-6-8 16,0-9 4-16,5-1-59 15,-5-10-92-15,0 0-68 16,-9 0-37-16,9-15-76 16,-9-20-368-16</inkml:trace>
  <inkml:trace contextRef="#ctx0" brushRef="#br0" timeOffset="2640">4957 636 387 0,'0'0'176'16,"0"0"10"-16,-32-151-33 15,14 113 6-15,-14 9-68 16,23 14-9-16,-10 2-1 0,10 11-30 16,9 2 2-16,0 0-53 15,0 6 7-15,0 20-13 16,0 1 6-16,0-4 0 16,0-6-4-16,0-5 18 15,19-3-19-15,-1-6 9 16,14-3-4-16,-14 0 25 15,1 0-19-15,3 0 16 16,-12-15 11-16,-10-6-25 16,0 1 14-16,0 0-22 15,-19 5-13-15,-13 7 11 16,5 8-41-16,-5 0-110 16,13 37-93-16,10 13-124 0</inkml:trace>
  <inkml:trace contextRef="#ctx0" brushRef="#br0" timeOffset="3427">5241 928 850 0,'0'0'204'15,"0"0"-16"-15,0 0-35 16,0 0-38-16,-41-157-54 15,23 142-17-15,-1 3 9 0,10 12-49 16,9 0 19 0,0 0-23-16,0 0-12 0,-9 27 11 15,-5 13-3-15,14 13 8 16,0-1-11-16,0 0 18 16,0-10-11-16,32-10 0 15,-4-12-3-15,4-5-1 16,-5-9 4-16,5-6 0 15,-4 0 4-15,4 0 2 16,-14-21-4-16,-18-11 1 16,0-3 6-16,0-6-2 15,0-3-7-15,0-2 0 16,-32 2 6-16,-5 3 3 16,5 15-9-16,5 8 0 15,9 10 11-15,-5 8-24 0,14 0 13 16,-1 0-1-16,1 32-9 15,0 18 13-15,9 5-3 16,0 1 0-16,0-2 8 16,37-9-16-16,-5-14 8 15,4-8 0-15,-4-12-6 16,5-11 8-16,-5 0-2 16,9 0 0-16,-13-7 9 15,-10-14-10-15,5-2 1 16,-5-3 0-16,10-3 4 0,-5-1-2 15,-5 4-2 1,0 3 0-16,-4 5 5 0,-5 7-5 16,0 7 0-16,0 4 0 15,10 0-7-15,-10 0 3 16,14 12 4-16,-5 14-3 16,0 0 1-16,-4 1 2 15,-5 0 0-15,0-7 2 16,-9-8-10-16,10-4 8 15,-10-8 0-15,0 0 1 16,9 0 8-16,0-3-3 16,14-23-6-16,-5-6 2 15,0 3 5-15,5 3-7 16,5 5 0-16,-10 9-2 16,14 11 6-16,-14 1-4 0,1 0 0 15,13 10-8 1,-5 19-1-16,5 4 8 0,-4-1-88 15,4 2-103-15,-5-8-219 16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47.9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176 229 535 0,'0'0'182'0,"0"0"-54"0,0 0 19 15,0 0-50-15,0 0-9 16,0 0-25-16,-69-152-33 16,69 152 30-16,0 0-46 15,0 0-6-15,0 0-16 16,-13 14 4-16,4 10 4 16,9 5 0-16,0-8 10 15,0-4-13-15,0-3 3 16,0-5 0-16,9 0-8 15,14-9 9-15,-5 0-1 16,0 0 32-16,14 0-6 0,-13-23 39 16,3-7-27-16,-12-4-36 15,-1-2 43-15,-9 4-37 16,0 10 1-16,0 1-1 16,-19 9 8-16,-31 9-19 15,0 3 3-15,-1 6-8 16,15 29-2-16,4 3-30 15,32 9-67-15,0-1-29 16,0 4-123-16,18-3-177 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48.9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51 110 785 0,'0'0'205'0,"0"0"-45"0,0 0-14 15,0 0-43-15,0 0-17 16,0 0-55-16,-28-72-3 15,28 72 0-15,0 0-20 16,-13 0-4-16,13 8-4 16,-10 22-1-16,10 8-4 15,0 5 5-15,0 3 0 16,0 2-7-16,42-2 15 0,17-8-8 16,-9-9 0-1,19-9 3-15,-23-14-7 16,4-6 4-16,1 0 0 0,-10-8 20 15,-23-18-17-15,0-10 28 16,-8-1 8-16,-10-11-26 16,0 2 28-16,0-1-38 15,-46 3 3-15,-23 6-3 16,10 12 12-16,-1 9-15 16,10 5 0-16,9 12-20 15,22 0 17-15,-13 6-67 16,23 29-68-16,-9 9-92 15,-1 3-168-15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47.51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 60 267 0,'0'0'664'16,"0"0"-498"-16,0 0-2 15,0 0-44-15,0 0-44 0,0 0 2 16,0 0-63-16,0-14 27 16,0 14-4-16,0 0-36 15,0 0 24-15,0 0-26 16,0 8 0-16,0 19-3 16,0 11 13-16,-18 6-10 15,18-1 0-15,0 1 7 16,0-1-6-16,0-2-1 15,18-5 0-15,23-7-13 16,9-8 24-16,5-10-11 16,5-5 0-16,-1-6 6 0,1 0-7 15,-10-6 1 1,-9-15-30-16,-31-2 12 0,-1-3-75 16,-9-3-47-16,0 3-93 15,-19-1-87-15,-22 4-266 16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51.86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37 112 328 0,'0'0'185'15,"0"0"-101"-15,0 0-3 16,0 0-20-16,0 0 11 16,0 0-29-16,-37-9-18 15,37 9 20-15,0-2-39 16,0-2 24-16,9-1-18 0,28-4-2 15,32-6 12-15,22-5-22 16,-4 2 0-16,5 4-1 16,-15 2 7-16,-35 10-6 15,-15 2 0-15,-27 0-40 16,0 5-143-16,0 23-130 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52.0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49 304 0,'0'0'188'0,"0"0"-121"15,0 0-15-15,0 0 41 16,0 0-4-16,0 0-36 16,270-21 9-16,-164 10-51 15,-6 2 1-15,-4 3-12 16,-27 6 10-16,-19 0-20 15,-27 0-116-15,-23 15-543 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53.7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387 17 699 0,'0'0'164'0,"0"0"-65"15,0 0 39-15,0 0-32 16,0 0-59-16,0 0 19 16,22-12-36-16,-22 12 10 15,0 0-12-15,0 0-27 16,0 0 30-16,0 0-30 15,0 0 1-15,0 0 5 16,0 0 2-16,0 0-9 16,0 0 1-16,0 0 8 0,0 0 6 15,0 0-10-15,0 0-4 16,0-2 31-16,0 2-31 16,0 0 20-16,0 0-4 15,0 0-11-15,0 0 18 16,0 0-20-16,0 0-1 15,0-3 18-15,0 3-11 16,0 0-4-16,0 0 1 16,0 0 1-16,-13 0-2 15,-24 0-6-15,-13 0 0 16,-10 11-7-16,10 7 7 16,0 0 0-16,13-5-1 15,5 8 5-15,14 0-12 0,-1-1 8 16,-4-2 0-16,14-4-5 15,0-2 5-15,9-6 0 16,0 2 0-16,0 7 1 16,0 0-5-16,41 5 4 15,-13-2 0-15,31-1-1 16,1-2 1-16,18-1 0 16,4-5-1-16,5-1 8 15,-9 2-7-15,-19-5 0 16,-8 4-13-16,-24 0 2 15,-13 6-100-15,-14-1-44 16,0 5-213-16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52.75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163 332 397 0,'0'0'242'0,"0"0"-148"0,0 0 46 15,0 0-24-15,0 0-30 16,0 0 21-16,-22-30-48 16,22 30-9-16,0 0-21 15,0 0-22-15,0 10 3 16,-10 19-9-16,10 5-1 16,-9 10 23-16,9 0-17 15,0-3-6-15,-9 0 1 16,9-9 12-16,0-5-14 15,0-10 1-15,28-3 0 0,4-8-1 16,4-3 6 0,-4-3-5-16,19 0 0 0,-15 0-19 15,5-6-16-15,-13-14-78 16,-19 0-35-16,-9-4-33 16,0-2-100-16</inkml:trace>
  <inkml:trace contextRef="#ctx0" brushRef="#br0" timeOffset="70">163 332 365 0</inkml:trace>
  <inkml:trace contextRef="#ctx0" brushRef="#br0" timeOffset="365">163 332 365 0,'-132'-193'130'0,"113"173"-4"0,19 8 9 16,-9 6-38-16,9 4-26 0,0 2-15 15,0 0-55 1,0 0 13-16,0 0-14 0,0 0-5 15,0 0-3-15,0 6 11 16,0 2-3-16,0 1 0 16,19-3 6-16,3-6-2 15,6 0-4-15,-19 0 1 16,14 0 20-16,-14-3-13 16,0-12 20-16,0-2 31 15,-9-1-28-15,0-2-2 16,0 2-5-16,0 4-8 15,0 2 29-15,-18 5-7 16,-5 5-24-16,14 0-14 0,0 2-8 16,-9 0 7-1,8 0 1-15,-3 0-14 0,13 23 7 16,0 3-99-16,0 6-51 16,13-3-156-16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54.3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137 180 327 0,'0'0'332'16,"0"0"-208"-16,0 0-10 15,0 0 23-15,0 0-43 16,0 0-10-16,-9-41-18 16,9 41-10-16,0 0 23 15,0 0-36-15,0 0-16 16,0 0 2-16,0 0-23 16,0 0 2-16,0 0-8 15,0 0 10-15,0 0-15 16,-9 9 5-16,9 11 0 15,0 1-6-15,0-4 13 16,0 4-7-16,9-1 0 16,14 0 14-16,4 5-15 0,15-8 1 15,-6 0 0-15,5 3-1 16,1-2 7-16,-15-1-6 16,-9 4 0-16,5-4 7 15,-14-2-9-15,1-1 2 16,-10-2 0-16,0-4-4 15,0-4 9-15,0-2-5 16,0 2 0-16,0 4 9 16,-28 1-1-16,-22 2-6 15,-19-2-1-15,10 0-1 16,-1-3-1-16,1-3-14 16,27-3-77-16,4 0-78 0,10 0-6 15,4-6-94-15,5-20-479 16</inkml:trace>
  <inkml:trace contextRef="#ctx0" brushRef="#br0" timeOffset="201">160 165 754 0,'0'0'143'0,"0"0"-16"0,0 0 9 15,0 0-22-15,247-132-52 16,-201 118 8-16,27 6-43 15,-4 5-24-15,0 3-3 16,-1 0 4-16,1 0-8 0,-28 3-94 16,-13 17-173-1,-28 4-235-15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1:59:25.75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context xml:id="ctx1">
      <inkml:inkSource xml:id="inkSrc77">
        <inkml:traceFormat>
          <inkml:channel name="X" type="integer" max="584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9.9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1" timeString="2022-04-04T12:19:53.117"/>
    </inkml:context>
  </inkml:definitions>
  <inkml:trace contextRef="#ctx0" brushRef="#br0">101 905 669 0,'0'0'200'0,"0"0"-28"0,0 0-51 0,0 0-2 0,0 0-45 16,0 0-39-16,-69-42 4 15,69 42-19-15,0 0-12 16,0 0 6-16,0 14-8 16,0 27-3-16,0 18 24 15,0 5-22-15,0 9 14 16,0 5-18-16,0 3 1 15,0 5 6 1,9 7-2-16,10 3-6 0,-10 12 4 16,-9 9-3-16,0 8 5 0,0 6-5 15,0 4-1-15,0 4 1 16,0 8 5-16,0 4-2 16,0 4 0-16,0 3-2 15,0 4 13 1,0 11-15-1,0 8 5 1,0 8 0 0,-9 1 0-1,0-1 0 1,-1-2-1-16,10 0-1 31,0-4 9-15,-9-4-11-1,9-4-1-15,0-6 7 32,0-6 1-32,0 0-6 15,9 1-2 1,10 5 6 0,4 3-6-1,-5 0 2 1,-18-3-2-1,0-6 0 1,0 4 5 0,0-4-1 15,0-6-4-15,-32-4 3-1,14-14-5 1,8-8 2-1,10-5 0 1,0-7-1 0,0-4 6-1,10-5-3 1,8 0-2 0,5 4 1-16,-5 9-1 15,-9 6 0 1,14 2 2-1,-14-6 0 1,0-5-1-16,1-7-1 31,8-5 0-31,-9-3 1 32,5-9 4-17,-14-2-5 1,9-4 0-1,0-11 1-15,0-3 2 16,-9-3-6 0,0 0 2-1,0 2 1 1,0-2 0 0,0-3 2-16,0-2-2 15,0-5 3 1,0-7-3-1,0-3 0-15,0-7 2 16,0-2-2 0,0 3 0-1,0 5 2 1,0 4-2 0,0 8 0 15,-9 3 2-16,0 6-3-15,0 5 1 16,-5 4 0 0,5 3 0-1,0 2 3-15,0-2-3 16,-1-2 0 0,10-8 0-1,0-2 0-15,-9-3 0 16,9 0 0-16,0-3 4 15,-9-7-4 1,9-6 0 0,0-11-3-1,0-5 5 1,0-9-2 0,0 0 0-1,0-11 0 1,0-1 1-1,0-5 0 1,0-1-2-16,0-4 1 0,0-1 0 16,0-1-1-16,0-2 1 0,0-3-1 0,0 5 1 15,0-5-3-15,0 3 3 0,0 1 0 16,0 4 9-16,0 2-14 0,0-2 5 16,0 1 0-1,0 0 3-15,0-1-3 0,0 1 1 16,0 9-2-16,0-3 2 15,0 2-2-15,0 9 1 16,0 0 0-16,-14 6-2 0,5-3 4 16,0 3-1-16,0-6-1 0,0 1 0 0,9 2 1 15,-9-4-1-15,-5 2 0 0,14 6 2 0,0-1-2 0,-9-3-4 16,9-3 4-16,0-3 0 0,0-8 1 0,0-3-1 0,0-4-6 0,0-2 6 0,0 0 0 0,0-3 0 0,0-3-3 0,0 0 1 0,0 0 1 0,0 0-2 0,0 0 1 0,0 0-7 16,0 0 11-16,0 0-5 0,9 0 3 0,5 0 0 0,4 0 6 0,23-6-5 0,-13-5 1 15,13-10-3-15,-5 7 3 0,-4 0-2 0,-4 4 3 16,13-4 0-16,-13 5-3 0,13-6 0 15,9 3-1-15,10 4-3 0,17-10-1 0,10 5 2 0,14-6 3 0,18 2-7 16,18-2 7-16,-18 6-1 0,0 1-3 16,-22 6 2-16,-6 4 0 0,-4 2-6 0,0 0 4 15,23 0 2-15,9 0-2 0,18 0 4 0,-18 0-5 0,9 0 3 16,-9 0 0-16,0 0 2 0,-13 0-2 0,4 0 0 0,-1 8 2 0,20 4-1 0,-1-4-13 0,27-3 8 16,6 3 6-16,8-6 1 0,14-2-1 15,-4 0 4-15,-10 0-4 0,-23 0 0 0,-8 0 3 16,-10 0-5-16,-9 0 2 0,-9 0 0 0,0 0-2 15,-14 0 1-15,4 0 1 0,-3-2-1 16,12-6 5-16,1 1-4 0,-14 1 0 0,5 3 0 16,-23 3-3-16,-19 0 4 0,-8 0-1 0,8 0 0 0,-8 0 2 0,8 0-3 0,-13 0 1 0,13 0 0 15,-8 0-3-15,-1-2-3 0,-22 2 3 16,-5 0 1-16,-23 0-4 0,0 0 5 0,9 0 1 0,0 0-1 0,0 0-3 0,23 0 4 0,5 0 0 0,-5-7 4 0,4 1-4 16,-4 0 0-16,5 4 2 0,-14-2 1 0,-14 1-5 0,0 3 2 15,-9 0 0-15,0 0 0 0,0 0 4 0,9 0-6 0,10 0 2 0,13 0 0 16,9 0-2-16,-4 0 3 15,4 0-1-15,-5 0 0 16,-13 0 3-16,-4 0-3 16,-10 0 0-16,-9 0 0 15,0 0-3-15,0 0 5 16,0 0-2-16,0 0 0 16,0 0 1-16,0 0-2 15,0 0 1-15,0-3 0 16,0 3-2-16,0-2 8 15,0-4-6-15,0 0 0 16,0-8 6-16,-9 0-11 0,-1-10 6 16,10-3-1-16,-9-7 0 15,9-4 4-15,0-9-4 16,0-3 0-16,0-9 7 16,0-7-6-16,0-2-1 15,0-4 0-15,0-7-1 16,0 0 1-16,0-5 0 15,0-1-1-15,0 3 6 16,0-8-5-16,0-7 0 16,0-10 1-16,-9-7-7 15,-5 6 6-15,-4 4 0 16,9 10 0-16,-9 3 7 16,-5 1-8-16,14 3 1 15,-10-4-1-15,10 7-1 0,0 2 2 16,-5 0 0-16,14 0-6 15,0-2 13-15,0-3-9 16,14-10 2-16,13-8 0 16,-8-3 1-16,13-5-1 15,-14-7 0-15,-9-2-1 16,0-1 5-16,5 0-4 16,-14-5 0-16,9 2 3 15,-9-1-7-15,0 4 4 16,0 0 0-16,0 3-3 15,9-1 11-15,-9-9-8 16,0-3 0-16,0-1-2 16,0-4-5-16,0 4 7 0,0 0 0 15,0 3 2-15,-9 8 0 16,9 1-2-16,-9 11 0 16,-14 0 4-16,14 0-6 15,-9-8 2-15,9-9 0 16,-14-8-2-16,4 4 6 15,1 6-4-15,9-3 0 16,9 4 3 0,-14-10-9 15,14-3 6 0,0-4 0-15,0 0 0 15,0 3 5-15,0 4-5 15,0 6 0-31,0 10 0 16,0 8-6-1,0 2 8 1,0 5-2-16,0-1 0 15,-18 0 5-15,9 4-5 16,-10 3 0 0,-4 5 1-16,5 6-5 0,9 8 4 15,9 4 0-15,-9 4-4 0,9 10 10 0,0-4-6 16,0 10 0-16,0 0 1 0,0 0-8 0,0 1 10 0,0 3-3 16,0-2 0-16,0 1 5 0,0-1-7 0,0 6 2 0,0 7 0 0,0 7-3 0,-9-1 3 0,-5-8 0 0,5-4-4 15,0-3 10-15,0-1-6 0,-1 3 0 16,1 6 3-16,-14 5-6 0,23 3 3 0,-18 3 0 15,18 2-3-15,-9-2 10 16,0 3-7-16,0 1 0 0,-5 3 1 0,14 0-5 0,-9 2 4 0,9 1 0 16,0-1-3-16,0 1 9 15,0 3-6-15,-9-4 0 16,9 0 2-16,0-2-7 16,0 0 5-16,0 0 0 15,0 5-4-15,0 6 10 0,0 6-6 16,0 3 0-16,0 3 2 15,-10 0-12-15,10 0 3 16,0 0 3-16,0 0-8 16,0 0 13-16,0 0-1 15,0 0 0-15,0 0 3 16,0 0-5-16,0 0 2 16,0 0 0-16,0 0-3 15,0 0 11-15,0 0-8 16,0 0 0-16,0 0 5 15,0 0-3-15,0 0-2 16,0 0 0-16,0 0 0 0,0 0 9 16,0-8-9-16,0-3 0 15,10-7 4-15,-1 3-13 16,-9-6 11-16,0 1-2 16,9-3 0-16,-9 0 7 15,0 0-7-15,14 2 0 16,-14 4 2-16,0 1-6 15,0 2 4-15,0 1 0 16,0-3-3-16,0-1 4 16,0-7-1-16,0 4 0 15,0-2 6-15,0-3-11 16,0-1 5-16,0-6 0 16,0 0-7-16,0-3 16 0,-14 3-9 15,14 2 0 1,-9-2 5-16,0 3-12 0,-1-5 7 15,1-2 0-15,0 8-7 16,-5-5 10-16,5 10-3 16,0 2 0-16,9 3 3 15,-9-2-16-15,-9 0 13 16,18 2 0-16,-14 7-5 16,14 11 1-16,0 0-54 15,0 0-141-15,14 3-172 16</inkml:trace>
  <inkml:trace contextRef="#ctx0" brushRef="#br0" timeOffset="4982">20429 1160 254 0,'0'0'248'0,"0"0"-161"16,0 0 3 0,0 0 31-16,0 0-43 0,0 0-21 15,-59-169-33-15,17 134-10 16,1 2 25-16,-14 2-23 16,-4-1 17-16,-1 4 6 15,-22-2-24-15,4 1 17 16,0 3-11-16,1 2-7 15,8 4 19-15,0 2-26 16,10 0 12-16,-1 7-2 16,1-1-12-16,-10 0 6 15,0 1-11-15,-13-3 0 16,-5-1 7-16,-32 0-3 16,-18 6-4-16,-10 1 0 15,-13 4 6-15,-9 4-9 0,22 0 3 16,-9 0 0-1,28 0-5-15,-4 16 13 16,35 0-8 0,-12 5 0-1,12 0 3 1,6 3 0 0,4-2-3-1,-14 5 0-15,5 1-4 16,-14 8 5-1,0 1-1-15,-9 5 0 16,5 10 11 0,-5-2-14-16,0 11 3 15,0-3 0-15,0 3-4 16,0 1 7-16,0-1-3 16,4 3 0-1,-4-2-1 1,-9 1-1-1,0 5 2 1,9 3 0-16,0 6 0 16,9 10 4-16,-9 7-4 15,14-1 0-15,-5 0 8 16,9-3-13 15,5 1 5-31,5 6 0 16,-5-4-8-1,-5 4 10 1,5 5-2-16,-14 1 0 31,0 1 6-15,5 2-8 0,-5 6 2-1,9-6 0-15,-4-1-7 16,4 8 7-1,14 4 0 1,-4 11 0-16,-5 3 13 16,13-2-17-1,-4-4 4 1,19-5 0-16,8-1-3 16,0 4 6-1,10 8-3 1,-9 6 0-16,13 9 7 15,5 3-7 1,-1 3 0 0,15 2 0-1,4-5 0 1,5 0 6 0,-1-4-6-16,1 2 7 15,4-5-1 1,5 1 3-16,-9-3-5 15,18-6-1 1,0 4 8 15,0 2-6-15,0 8-5 0,18 1 7-1,23 5 1 1,10 2-3-1,8 0-5 1,10 2 0 0,9-10-1-1,0-5 6-15,13-6-5 16,-13-5 0 0,9 8 8-1,-9-3-7 1,4 0-1-16,-4-3 0 15,-9-9-2 1,8 4 8-16,-8-9-6 16,0-6 0-1,4-12 6-15,-4-7-11 16,9-3 5-16,-1-5 0 16,15-3-2-1,-14-2 6-15,9 3-4 16,4-4 0-1,5-3 5 1,-4 2-5 0,4-7 0-16,-4-6 2 15,-5-6-11 1,0-6 9 0,13-5 0-16,-13-1-5 15,14-5 15 1,9-6-13-16,-5 1 3 15,14-5 0-15,0 10-1 16,0 3 4 0,0 5-3-16,-23 6 0 15,14 1 9 1,-9-7-11 0,-5-1 2-1,-18-11 0-15,13-2-4 16,-13-4 6-16,0 2-2 0,13-2 0 0,6 2 7 0,-6-1-7 15,14-3 0-15,-4-3 6 0,9-6-14 16,-14-8 8-16,14-4 0 0,0-6-2 16,-14 5 10-16,14 4-8 0,-23 1 0 15,4 6 4-15,-4-1-11 0,-9 4 10 0,4-4-3 0,5-3 0 16,0 4 3-16,5-7-3 0,13-5 0 0,-4 3 1 0,0-12-6 16,-14 6 5-16,0 0 0 0,-19 2-1 0,15 6 8 0,-15 2-7 0,1-2 0 0,0 0 3 0,18-2-9 15,-5-3 6-15,14 2 0 0,14-2 0 0,-14-3 8 0,5 0-9 0,0 6 1 0,-15-6 0 16,1 5-5-16,-4 0 5 0,-5-1 0 0,9-4 6 0,4-4 0 15,14 4-7-15,5-1 1 0,0 2 0 0,0-7-1 0,-5 0 1 0,5 0 0 16,0 0-2-16,9-4 8 0,-5-7-6 0,-4-4 0 0,0 4 3 16,9-4-10-16,-13 1 4 0,3-4 3 15,1-2 0-15,-14-1 10 0,5-5-10 0,0 2 0 0,-5-4 2 0,5 1-7 0,-5-7 5 16,4 2 0-16,-13-4-1 0,14 4 10 0,4-4-9 0,-4 5 0 0,9-1 2 0,-14 6-2 0,-4 0 0 16,-5-1 0-16,-10 4-5 0,-8 0 16 0,0-1-11 0,-10 4 0 15,10 0 3-15,-10-5-10 0,15 7 9 0,3-12-2 0,1 0 0 16,9-4 8-16,-4 1-8 0,4-2 0 0,-10 0 2 0,6-3-3 0,-15 4 3 15,-8-4-2-15,-5 3 6 0,4 3-2 0,-8 0 8 0,-1-1-1 0,19-2-10 0,-19 3 18 0,0-3-18 16,-13-3-1-16,13-2 13 0,1-1-4 0,-15-6 1 0,15 0-9 0,-1-5 2 0,0-3 8 0,10-1-10 0,-14 1-1 16,13-1 2-16,-8 0 6 0,8 1-8 15,-18 5 0-15,-4 2 3 0,4 0-5 0,-23-1 2 16,5-3 0-16,-4-3 3 16,-1-5 0-16,5-4 6 15,4-9-9-15,1-8 5 16,13-7-8-16,0-8 5 15,10 3-2-15,-24 0 2 16,-9 2 5-16,-18 1-7 16,0-2 0-16,0-3 3 15,-36-7 0-15,-15-6-1 16,10-6-2-16,23 1 6 16,9-2 2-16,9 1-8 0,0 1 0 15,18-1 4 1,14 7-7-16,-23 2 3 0,0 2 0 15,-9-1 3-15,0-2 4 16,-41-2-7-16,-9-9 0 16,4-5 3-16,-14-3-5 15,10 0 2-15,0 11 0 16,13 3-2-16,-4 15 9 16,0 5-7-16,13 0 0 15,10 4 5-15,-5-7-10 16,5 7 5-16,9-1 0 15,-23 7-2-15,13 6 10 0,-8-5-8 16,-5 7 0 0,4-2 2-16,-4 4-12 0,5 5 12 15,-5-1-2-15,4 3 0 16,-4-1 9-16,5 4-9 16,-14 0 0-16,13-3 4 15,-13-1-13-15,-9-2 9 16,4-5 0-16,-14-1-5 15,19-3 13-15,-18-9-9 16,8-5 1-16,-8 2 0 16,-1 1-6-16,1 8 6 15,4 6 0-15,-18 0-5 16,4-2 9-16,0-7-4 0,1-4 0 16,-10-4 4-16,-9 0-10 15,4 3 6 1,-4 5 0-16,-4 12-4 0,4 3 9 15,0 3-5-15,-5-1 0 16,15 1 3-16,-1 1-8 16,9-2 5-16,0 4 0 15,1 0-2-15,8 0 6 16,-13-1-4-16,-5-3 0 16,0 5 9-16,-9-2-18 15,5 4 9-15,4 5 0 16,0 1-4-16,1 6 4 0,17 2 0 15,1 5 0 1,8 5 11-16,1 2-20 0,-10-4 9 16,10 7 0-16,-5 1-9 15,-4 1 4 1,-1 1 5 0,1-1 0-1,-1 1 8-15,1-3-9 0,-10 0 1 0,9-3 0 0,-8 3-6 16,-1 3 12-16,0 2-11 15,-4 6 5-15,18 7-2 16,-18-3-13-16,18-2 15 16,-18 2 0-16,-5-4-7 15,0-2 16-15,-23-3-9 16,-4 0 0-16,-5 0 9 16,10 2-18-1,13 4 10 16,9 1-1-31,9 2 1 16,1 6 9-16,-6-5-12 16,29 5 2-16,-15 2 0 0,1 3-10 0,-1-3 9 15,0 4-16-15,19-1 14 0,5 3-68 0,4 0 0 0,22 0-44 16,10 0-90-16,0 0-81 16,19 0-269-16</inkml:trace>
  <inkml:trace contextRef="#ctx0" brushRef="#br0" timeOffset="7218">21867 113 844 0,'0'0'123'0,"0"0"-7"0,0 0-21 0,0 0 18 0,0 0-62 16,0 0-31-16,0 0-17 16,-28-113-3-16,28 115-9 15,0 36-12-15,0 21 21 0,0 26 0 16,0 7 2-16,0 5-2 15,0 2 9-15,0-5-2 16,0-6-6 0,9-13-1-16,-9-8 2 0,9-15-10 15,1-14-61-15,-10-14-78 16,13-12-74-16,-13-12-39 16,0 0-19-16</inkml:trace>
  <inkml:trace contextRef="#ctx0" brushRef="#br0" timeOffset="7767">21651 662 176 0,'0'0'99'16,"0"0"17"-16,0 0-1 16,0 0 7-16,0 0-24 0,0 0-30 15,-187-120-44-15,187 120-24 16,0 0-7-16,59 3 5 16,19 14 2-16,23-2 10 15,18-6-8-15,-14-9 2 16,5 0 0-16,-9-3 11 15,-24-27-12-15,-8-7 7 16,-28-10 34-16,-22-11 33 16,-10-9 10-16,-9-9-15 78,0 0-3-63,-19 9-1-15,-13 11-23 16,5 19 4-16,-5 19-4 0,23 10-21 0,9 8 8 0,-9 0-32 0,9 2-7 16,-10 47 0-16,1 24 6 0,9 18 1 0,0 6 0 31,0 2 5 0,0-6-9 0,19-5 4 1,22-14-4-17,-5-11-18 1,24-20-95 15,-10-14-78-31,19-20-56 16,-10-9-132-16</inkml:trace>
  <inkml:trace contextRef="#ctx0" brushRef="#br0" timeOffset="8759">22668 530 366 0,'0'0'128'0,"0"0"-52"0,0 0-14 0,0 0-20 0,0 0-26 0,0 0 24 0,160-14-18 0,-133 14 5 0,1-3-1 0,4-2-9 0,-5-5 13 16,-4-1 10-16,5-7 7 0,-19-5 19 0,0 0-14 0,5-1 5 0,-14 1 1 15,0 3-22-15,0-4-5 16,-23 6-26-16,-5 6-5 0,10 4-2 16,-14 8-10-16,14 0 7 15,-5 0-3-15,14 24 10 16,9 11-2-16,0 5 0 15,0 4 3-15,41-1-9 16,18-4 6-16,10-8-9 16,0-7 8-16,8-10-17 15,6-8 18-15,-15-6-5 16,-8 0 10-16,-14 0-1 16,-5-13-3-16,-14-12 0 15,-4-4 12-15,-4-5-11 16,-19-8 9-16,0 2 7 15,0 2-11-15,-10 6 17 16,-22 9-11-16,5 5-10 16,9 10-1-16,-5 4-2 15,4 4-13-15,1 6-1 16,-14 32 14-16,5 15 6 16,4-1-6-16,14-5-4 15,9-7 1-15,0-8-19 0,9-7 0 16,14-8 0-1,4-8 0-15,-18-7 9 0,23-2-1 16,-13 0 14-16,-1-2 7 16,14-19-7-16,-14-3 3 15,5 1 3-15,-14 6-3 16,0-1 7-16,1 9 4 16,-10 3-1-16,0 4 9 15,0 2-22-15,0 0-1 16,0 0-6-16,9 0-14 0,23 17 18 15,-5 6 1-15,24-2 0 16,8-7 2-16,1-2-10 16,8-5 10-16,-8-7 0 15,-10 0 9 95,-13 0-9-110,-14-4 2 31,4-23 2-31,-18 1 18 0,0-3 3 0,-9 3 32 0,0 6 7 16,0 6-20-16,0 8 2 0,0 2-16 0,0 4-21 0,0 0-9 0,0 0-8 0,0 6-12 0,0 35-8 0,-9 17 28 15,-9 11 7-15,9 8-4 0,0 2 3 16,9 0-3-1,0-3 1-15,0-6-3 0,0-15 0 16,9-14 4-16,-9-18-6 0,9-14 3 0,-9-9-2 16,0 0 10-16,0-9-3 0,0-35 11 0,9-17-8 0,9-21-9 15,5-5 11-15,-4-3-12 16,8-4 7-16,-4 3-6 16,-5 10 2-16,-9 14 2 0,1 21-5 15,-1 16 2-15,4 16 0 16,-3 8-2-16,8 6-12 15,14 0 9-15,5 0-11 16,-5 20 8-16,13 18 6 16,-13 15-10-16,-4 8 6 15,-5 0 4-15,-23-2-5 16,0-7 2-16,-9-11-1 16,-51-1-4-16,-31-2-14 15,-38 3-142-15,-26-3-149 16,-33-6-466-16</inkml:trace>
  <inkml:trace contextRef="#ctx0" brushRef="#br0" timeOffset="12344">0 8160 139 0,'0'0'223'0,"0"0"-91"0,0 0-17 0,0 0 21 0,0 0-44 0,0 0-28 16,0 0-14-16,0-8-24 15,0 8 10-15,0 0-5 16,0 0-6-16,0 0 11 16,0 0-18-16,0 0 14 15,0 0 3-15,0 0-28 16,0 0 20-16,0 0-19 16,0 0-3-16,0 0 5 15,9 0-6-15,14 0-4 16,14 0 3-16,36 8 5 15,-4-2-7-15,18-2 10 0,23-2-10 16,-5 2 14 0,14-2-14-16,0 1 2 15,9-3 0-15,9 0 4 953,14 0-6-953,-13 0 3 0,-1 0-3 0,-9-17 12 0,0-1-11 0,-9 0-2 0,0-2 5 0,10 3 7 0,-1-1-7 0,0-2-5 16,0 2 2-16,-9 4 7 0,0 2-8 0,0 0-1 0,-4 0 0 0,4 1 5 0,-10 2-5 0,1-3 0 0,-14 7 2 0,-4-1 0 0,-5 0 0 0,-9 3-2 0,4 1 0 0,-13-2 6 0,-1 4-6 0,-17 0 0 0,-5 0 2 0,13-3-5 0,10 3 3 0,13 0 0 0,14-2-1 0,14-2 9 0,0 4-9 0,-5-2 1 0,-4 2-1 0,-5-3-7 16,-4 3 8-16,-5-3 0 0,-10 0-1 0,6-1 6 0,-5-4-5 0,-1 3 0 0,1-5 6 0,-4 2-4 0,-6 2-2 0,10-2 0 0,-9-2 1 0,-10 8 1 0,-22-4-2 0,-5 6 0 0,-14-4 9 0,-9 2-18 0,5-2 9 0,-14 2 0 0,0-1 4 0,9 0 5 0,-9 1-9 0,18 2 0 0,1-4 2 0,13 2-4 0,4-2 2 0,6 2 0 0,-10 2 0 15,-14-4 8-15,0 2-8 0,-9 2 0 0,-9-3 6 0,0 3-4 0,10 0-2 0,3 0 0 0,-3 0 4 0,-10-3 3 0,9 0-7 0,0 3 0 0,0 0 7 0,0 0-11 0,5 0 4 0,4-3 0 0,-9 3-3 0,10 0 11 0,-10 0-8 16,5 0 0-16,-5 0 0 0,0 0-1 0,9 0 1 0,-9 0 0 0,14 0-2 0,-14 0 6 0,1-3-4 0,-1 3 0 0,14-3 1 0,4 3-3 0,0 0 2 0,15 0 0 0,-1 0-3 0,-14 0 8 0,-8 0-5 0,4 0 0 0,-14 0 4 0,-9 0-9 0,0 0 5 0,9 0 0 0,-9 0-4 0,0 0 7 0,9 0-3 0,0 0 0 0,5 0 4 0,-5 0-2 0,0 0-2 0,-9 0 0 0,9 0-7 16,-9 0 13-16,0 0-6 0,0 0 0 0,0 0 0 0,9 0-1 0,10 0 1 0,4 0 0 0,-5 0-5 0,14 0 12 0,-23 0-7 0,10 0 0 0,-10 0 1 0,-9 0-2 0,0 0 1 0,0 0 0 0,9 0-5 0,-9 0 14 0,0 0-9 0,0 0 0 0,0 0 1 0,0 0-10 0,-9 0-43 0,-28 0-176 0,-13 0 46 0,8 6-166 0</inkml:trace>
  <inkml:trace contextRef="#ctx0" brushRef="#br0" timeOffset="16893">604 8981 232 0,'0'0'151'0,"0"0"-5"0,0 0 9 0,0 0 7 0,0 0-67 15,0 0 19-15,0 0-31 16,0 5-12-16,0-5 7 0,0-5-47 16,0-13 8-16,0-8-14 15,0-7-17-15,0-1 12 16,19-4-18-16,-10 3 0 16,14 7 5-16,-14 12-4 15,-9 6-3-15,9 10 0 16,-9 0-2-16,0 0 2 15,18 0-11-15,-8 4-7 16,22 13 10-16,-5 9 8 16,-4 0 0-16,4 0-3 15,-8 2-2-15,-6-8 2 16,-3-6 3-16,-1-2-7 16,-9-7 4-16,9-1-1 15,-9-4 3-15,0 0-4 16,0 0 10-16,0 0-1 15,9 0 11-15,0-9-13 16,14-20 3-16,5-9-5 0,13 0 0 16,-23 0-1-1,14 3 7-15,-14 12-6 16,-18 4 0-16,10 14 4 16,-10 5-9-16,0 0 5 0,0 0-12 15,18 0 3-15,-18 12-8 16,23 14 15-16,-5 3 2 15,0 1-6-15,-8-7 3 16,3-6-8-16,-4-5 4 16,1-6 1-16,-1-3-11 15,-9-3 17-15,9 0 2 0,0 0 2 16,0-7 13-16,5-19-16 16,13-6-1-16,5-1 8 15,-4 0-5-15,-10 6-3 16,5 14 0-16,-23 5 1 15,9 8-7-15,-9 0 6 16,9 0-10-16,1 8 3 16,-1 14 1-16,14 7 6 15,-5 0-1-15,9 3-10 16,-4-6 11-16,5-2-28 0,4 0-5 16,-5-7-10 30,5 3-1-46,-13-5-41 0,-1-4-58 0,0 1-66 0,5-6-150 0</inkml:trace>
  <inkml:trace contextRef="#ctx0" brushRef="#br0" timeOffset="18500">2211 8554 194 0,'0'0'289'0,"0"0"-198"15,0 0 1-15,0 0-4 0,0 0-14 16,0 0-13-16,-50-23-48 16,50 23-13-16,-9 0-5 15,9 0 5-15,-10 6 4 16,1 14-4-16,0 2 0 15,9 0-11-15,0-2 7 16,0-2 4-16,0-5 7 16,28-8-4-16,13-3 7 15,-14-2-3-15,5 0-4 16,-4 0 14-16,-5-14-1 16,-14-4 15-16,-9 1 6 15,0-4 7-15,0 4 34 0,0-4-24 16,0 4-28-1,-32 3-6-15,4 8-20 16,-4 2-8-16,5 4 7 16,8 0-14-16,6 4-35 0,4 22-42 15,9 3-82-15,0 3-174 16</inkml:trace>
  <inkml:trace contextRef="#ctx0" brushRef="#br0" timeOffset="18942">3305 8367 508 0,'0'0'140'0,"0"0"8"0,0 0-32 16,0 0-4-16,0 0-22 16,0 0-2-16,-27-32-16 15,27 32-32-15,-10 0-21 16,1 16-19-16,-14 27 7 16,5 13 0-16,-9 10-1 15,4-1-2-15,4 6 6 16,19 1-10-16,0-2 0 15,0-6-4-15,10-3 7 16,31-11-9-16,-5-12 6 0,-4-12-40 16,5-11-64-16,4-15-95 15,10 0-134-15</inkml:trace>
  <inkml:trace contextRef="#ctx0" brushRef="#br0" timeOffset="19320">3612 8411 252 0,'0'0'178'0,"0"0"-93"0,0 0 20 16,0 0-7-16,0 0-20 15,0 0-3-15,-19-23-16 16,19 23-3-16,0-3 8 16,0 0-10-16,0 3-18 15,0-3-6-15,0 1-30 16,19 2 14-16,13 0-2 16,-5 0-2-16,5 0 11 15,5 20-13-15,4 21 2 16,0 11 8-16,-4 6-13 15,4 4 5-15,-23 2-4 32,-18 3-2-32,0 3-8 0,-68 9-22 0,-60 2-199 0,-10 4-515 15</inkml:trace>
  <inkml:trace contextRef="#ctx0" brushRef="#br0" timeOffset="20763">1868 8931 137 0,'0'0'146'0,"0"0"-2"16,0 0 1-16,0 0-40 0,0 0-32 15,0 0 15-15,0-32-32 16,0 17 1-16,0 3 2 16,-9-2-25-16,-5 2 24 15,5 0-33-15,0 4 0 16,-1 2-4-16,1 2 3 15,0 4-14-15,9 0-10 16,-9 0-31-16,-5 0 11 16,5 0 20-16,-9 7 10 15,9 16-10-15,-14 1-2 0,14 7 1 16,9-1-1 0,0-2-11-16,0 2 11 0,0-1-5 15,0-8-5-15,22-4 12 16,-12-6-20-16,17-8 20 15,-18 1-1-15,5-4 7 16,-5 0-3-16,-9 0 3 16,9 0-6-16,-9-7 11 15,9-12-9-15,-9 1 1 16,10-9 7-16,-1 5-9 16,0-5 8-16,-9 4-4 15,0 8-5-15,0 3 13 16,0 7-8-16,0 5 2 15,0 0 8-15,0 0-15 16,0 0 0-16,0 0-2 16,0 0-8-16,14 17 8 15,-5 10 2-15,0 1 0 16,9 4-1-16,5 1 7 16,5-4-6-16,-10-3 0 15,5-5 2 32,-5-7-8-47,-9-8 6 0,10-4 0 16,-6-2-3-16,-4 0 10 0,10 0-5 0,-1-8-1 0,5-18 3 0,-5 0 2 0,1 0-6 15,3 2 0-15,-12 3 8 16,-10 7-7-16,0 2 14 0,0 6-4 16,0 4-9-16,0 2 22 15,0 0-17-15,0 0-7 16,0 0 0-16,0 0-9 15,0 0 6-15,0 0-6 16,9 8 9-16,0 4-5 16,23 2 5-16,-14-2 0 15,10-3-3-15,4-6-6 16,4-3 2-16,15 0-41 16,-10 0-171-16,-14-12-418 15</inkml:trace>
  <inkml:trace contextRef="#ctx0" brushRef="#br0" timeOffset="24704">2449 9041 78 0,'0'0'178'0,"0"0"-142"0,0 0 4 0,0 0 23 15,0 0-4-15,0 0-26 16,0 0-4-16,-50 35 11 15,50-35 28-15,0 0 19 16,0 0-19-16,9-2-2 16,14-19-33-16,-14-5-27 15,0 2 28-15,0 4-12 16,0 0-15-16,1 0 16 16,3 2-16-16,-4-3-3 0,-9 4 11 15,10 2-15-15,-1 7 10 16,-9 2-6-16,0 6-2 15,0 0 3-15,0 0-5 16,0 0 0-16,9 0-1 16,-9 0-10-16,9 0 7 15,-9 0 4-15,9 17-9 16,14 4 7-16,-14-1 2 16,0 7 0-16,1-1 2 15,-1-6 3-15,4 3-5 16,-3-5 0-16,-10-4 0 15,9-2 4-15,-9-6-4 16,0-3 0-16,0-3 0 16,0 0 5-16,9 0 1 15,-9 0-1-15,0 0 0 16,9-9 1-16,0-14-4 16,5 2-2-16,-5-2 7 0,-9 3-7 15,18-4 0 1,-8 0 0-16,-1 4 1 0,0 3 2 15,5 8-3 1,-5 0 0-16,-9 9-6 0,9 0 4 16,0 0-1-16,0 9-7 15,14 20 7-15,-14 12 3 16,10 0-13-16,-1 0 13 16,-9-6 1-16,23-9 3 15,-4-8-4-15,13-10 0 16,9-8-28-16,0 0-267 0</inkml:trace>
  <inkml:trace contextRef="#ctx0" brushRef="#br0" timeOffset="27525">1099 10325 218 0,'0'0'145'0,"0"0"-47"15,0 0 7-15,0 0-8 16,0 0 7-16,0 0-14 16,9-29-6-16,-9 16-19 15,0-1-24-15,0 0 16 16,0-3-23-16,0-2-6 15,-9 5 8-15,-14 1-27 16,14 0 26-16,-10 4-35 16,-22 0 10-16,23 7-21 15,-23 2 9-15,13 0 2 16,-4 0-7-16,5 2 12 16,-5 25-5-16,13 14 0 15,1 5 3-15,-5 16-8 0,14 5 5 16,9 0-4 15,0-9-1-15,0-12-30-16,41-22 10 15,-13-12 0 1,22-12-2 0,-9 0 23-1,-13 0 6 1,4-18-2-1,-5-2 6 1,-18-4 3-16,5-5-6 0,-14-2 3 0,0-2-4 16,9-5 18-16,-9 3-9 0,0 6-3 0,0 6 14 0,0 8-21 0,0 10 26 0,0 1-7 0,0 1-19 0,0 3 9 0,0 0-10 0,0 0 0 15,0 0-5-15,0 0-9 16,0 3 3-16,0 27 1 16,0 13 10-16,19 10-8 15,-1-7 3-15,14-2 5 16,5-12 0-16,4-12-9 15,-14-14 6-15,14-6 2 16,-9 0 1-16,-13-6 7 16,-1-22-5-16,14-8 0 0,-14-7 11 15,1-1-6 1,4-2 3-16,-23 5-3 16,0 0-7-16,0 6 24 0,0 5-23 15,0 9 5-15,-23 8 15 16,14 8-12-16,-1 1-10 15,1 4 1-15,9 0 0 16,0 0-12-16,0 0 8 16,0 0-3-16,0 26 6 15,37 9-11-15,4 3 11 16,9 6 1-16,1-3 0 16,-5-1-13-16,4-2 9 15,0-3-2-15,-9-5 0 16,-13-4-2-16,-10-5 8 15,5-8 0-15,-23 2 0 16,0-6-11-16,0-1-5 16,0-4 0-16,0-1 2 0,0-3 10 15,-23 0 4-15,5 0 23 16,0 0-22-16,-5-21-2 16,14-5 1-16,9-4 0 15,0-4 0-15,0-8-2 16,0-1 0-16,22 3 2 15,6 2-1-15,-10 11-1 16,14-3 2-16,-13 11 0 16,-1 1 0-16,-4 7 6 15,-5 7-6-15,-9 2 0 16,0 2 3-16,9 0-12 0,-9 0 9 16,0 0-5-16,18 0 1 15,5 0 4-15,-5 6 0 16,19 16 0-16,4 4 4 15,0 16-9-15,5-5 5 16,5 7 0-16,-10 0-4 16,0-9 9-16,-14-3-5 15,-8-8 0-15,4-6 2 16,-23-7-11-16,0-2 5 16,0 0-11-16,0-1 2 15,-14-2 12-15,-14-6 1 16,1 0 2-16,4 0 0 15,5-6 12-15,-1-17-14 16,6-7 0-16,13-2 6 0,0-8 3 16,0-1-9-16,23-6 0 15,4 1 2-15,14-1 1 16,10 9-3-16,-15 5 0 16,15 13-6-16,-24 5 5 15,5 10-1-15,-14 2-5 16,-18 3-80-16,23 0-56 15,-23 3-119-15,9 15-282 16</inkml:trace>
  <inkml:trace contextRef="#ctx0" brushRef="#br0" timeOffset="28143">3062 9849 435 0,'0'0'138'16,"0"0"-46"-16,0 0 48 15,0 0-39-15,0 0-71 16,0 0-30-16,-109-43 13 15,49 43-13-15,10 0 22 16,13 0-19-16,-4 0 7 16,9 0-10-16,23 0 2 15,0 0 4-15,9 0-6 16,0 8 0-16,0 10-7 0,0 5 12 16,0 3-5-1,0 4 19-15,0 4-14 16,0 8 23-16,0-2-24 0,0 7 8 250,9 3 9-250,0 2-20 0,5 3 28 0,-14-3-20 0,9 5-7 0,0 1 13 0,-9 3-15 0,0 0 1 0,9-8 6 0,-9-9-1 0,9-13-6 0,0-4 0 0,5-12 1 0,4-1-9 0,-8-6 1 0,8-2 7 0,-9-6-2 0,5 0 5 0,-5 0 3 0,0 0-1 0,9 0-4 0,-8 0-2 0,22-6-78 0,-5-14-97 0,14 0-93 0</inkml:trace>
  <inkml:trace contextRef="#ctx0" brushRef="#br0" timeOffset="28838">3456 9858 38 0,'0'0'73'0,"0"0"16"15,0 0-2-15,0 0 18 16,0 0-10-16,0 0-8 16,0-29-1-16,0 29 1 15,0 0-21-15,0-3 4 16,0 3-7-16,0 0-35 16,0 0 16-16,0-6-29 15,18 0-4-15,24 0-3 16,-15 4 0-16,14-4-6 15,-4 3-2-15,-5 1 8 0,-5-2 2 16,-4 4-9-16,-4 0 5 16,-19 0 10-16,0 0-8 15,0 0 2-15,0 0 3 16,0 0-8-16,0 0 24 16,0 0-21-16,0 0 1 15,0 0-3-15,0 6 13 16,0 17-12-16,0 4 16 15,0 7-23-15,0 4 21 16,0 6-20-16,0 6-1 16,0 5 5-16,0 3 5 15,0 4-10-15,0 2 0 16,0 0 6-16,0 0-10 16,0-1 4-16,0-6 0 15,0-4-1-15,0-10 3 0,0-4-2 16,0-11 0-16,0-5 7 15,0-5-10-15,0-10 3 16,0-4 0-16,-10-4-3 16,1 0-32-16,-32 0 11 15,0 0-15-15,-28 0-263 16</inkml:trace>
  <inkml:trace contextRef="#ctx0" brushRef="#br0" timeOffset="37269">623 9473 419 0,'0'0'169'0,"0"0"-100"0,0 0 6 15,0 0 46-15,0 0-72 0,0 0-3 16,0 0-32-16,18 0-6 0,23 0 17 16,37 0 11-16,50 0 42 15,32-2-19-15,28-17-51 16,9 3 24-16,27 0-26 16,5 5-3-16,18 2 8 15,-9 0 0 1,-13 4-11 15,-6-4 0-31,6 0 11 16,-15 0-11-1,-22 6 0 1,-33 0 6 0,-26 3-9-16,-42 0 9 15,-14 0-6 1,-27 0 0-1,-5 0 6 1,-23 0-6 15,14 0 0-31,-14 0 0 32,1 0 2-17,4 0 5 1,4 0-3-1,-18 0-1-15,0 0 10 16,5 0-14-16,-14 0 1 16,0 0 0-16,0 0-10 0,0 0-5 15,-32 0-73-15,-18 0-55 16,-10 6-163-16</inkml:trace>
  <inkml:trace contextRef="#ctx0" brushRef="#br0" timeOffset="58733">16017 4112 79 0,'0'0'344'0,"0"0"-254"15,0 0 17 1,0 0-24-16,0 0 7 0,0 0-15 15,0 0-44-15,-188-64 18 16,188 64-14-16,0 0-23 16,0 0 22-1,0 0-28-15,0-3-1 0,18 3-1 16,42-6-1-16,40 3 26 16,29-5-21-16,49 2-7 15,28-3 21 1,23 3-22-16,4 4 10 515,5 2-2-499,-9 0 0 0,-4 0-8-1,-6 0 1-15,-4 0 3 0,1 0-7 0,3 0 3 0,-4-7-4 0,23-4 3 0,0-4 2 0,10-2-1 16,-1-1 0-16,-14 0 4 0,-13 1-4 0,-5 1 0 0,-18 0 1 16,-9 5-8-16,-37-1 20 0,-37 6-13 0,-22 3 6 0,-42-4 1 0,-13 2 20 0,-14-1 6 15,-5-5 19-15,-9 2 7 0,9-3-41 0,-4-2 19 0,4 5-23 16,1 0-9-16,-1 1-5 0,14 2 0 0,-5 2 0 15,6 2-1-15,-15 2 2 0,14 0-2 0,-23 0 1 16,9 0-20-16,-18 0-6 0,0 14-164 0,-27 7-5 0,-56-4-268 0</inkml:trace>
  <inkml:trace contextRef="#ctx0" brushRef="#br0" timeOffset="60625">15898 4066 434 0,'0'0'145'0,"0"0"-74"0,0 0 40 0,0 0-4 0,0 0-51 0,0 0-1 0,0-12-32 16,0 12-6-16,0 2-10 16,0 31 4-16,0 16 22 15,0 12 26-15,0 7-49 16,0 5 18-16,0 5-12 0,0 7-7 15,0-1 11 1,0 0-17 0,-10 5 13-16,-8-2-9 0,9-4-6 15,-14-5 12-15,5 0-13 0,-1-11 0 16,-3-11 29-16,12-19-28 16,10-16 4-16,0-12-5 15,0-6 4-15,0-3 2 16,0 0-4-16,0 0 1 15,-9 0 29-15,9 0-27 16,0 0 30-16,0 0-11 16,0 0-23-16,0-7 13 15,0-1-14-15,0-2-1 16,0-3-13-16,41 1 13 16,5-8 1-16,46 0 0 15,4-4 4-15,32 0-8 16,14 5 5-1,-14 1-1 1,9 6 0 15,1 6 4-15,-10 3-5 0,-9 3 1-1,9 0-1-15,0 0-8 16,10 0 4-16,8 0 5 15,14 0-7 1,-4 0 2-16,13 0 5 16,-9 0-1 15,-4 0-9-15,-9 0 1-1,-19 0 8-15,0 0 1 0,-9 0-4 16,18 0 11-16,23-3-7 0,19-2 0 0,18-4 2 15,9-3-8-15,-9 7 6 0,-28-4 0 0,-23 6 2 0,-17-3 6 16,-19 3-8-16,-24 0 0 0,-3-1 3 0,-5-1-9 0,0 3 6 0,-1-8 0 16,24 1 0-16,-5 4 6 0,14-3-6 0,18 2 0 15,-9 0 2-15,-9 6-3 0,0-3 1 16,-23 0 0-16,-18-3-2 0,-1 0 7 16,1-3-7-16,-19 4 2 0,10-3 0 15,-19 0-7-15,5 6 7 0,-14-1 0 16,-5 0-3-16,5 3 8 0,-23-3-7 15,-9 3 2-15,10 0 0 16,-1 0-5-16,-9 0 5 16,9-2 0-16,14 2-1 15,-5-4 6-15,23 3-5 16,5-3 0-16,4-2 3 16,10 3-10-16,-19 0 7 15,-13 3 0-15,-10-3-3 16,-4 3 12-16,-14-3-10 15,0 3 1-15,0 0 0 16,0-3 4-16,0 3-1 0,0-3-3 16,0 3 0-16,0 0 9 15,0 0-9-15,0-3 0 16,0 3 3-16,0 0-1 16,0-2 2-16,0-4-4 15,0-6 7-15,0-2 0 16,0-7-7-16,-14 1 0 15,5-8 3-15,9 0-6 16,-9-4 3 0,9-7 0-16,0-4 1 15,0-3 1-15,0-1-2 16,0-3 0-16,0 1 4 16,0-3-9-16,0-3 5 0,0-1 0 0,18 0-3 15,-4-6 8-15,-14 1-5 16,0-2 0-16,0-2 4 15,0 10-11-15,0 3 7 16,0 8 0-16,0 5-1 16,0 11 9-16,0 4-8 15,0 12 0-15,0 7 4 16,0 2-4-16,0 3 0 16,0 0 0-16,0 0-7 15,0 0 6-15,0 0 1 16,0 0 0-16,0 0 2 15,0 0-7-15,0 0 5 0,0 0 0 16,0 0-1 0,0 0 8-16,0 0-7 15,0 0 0-15,-14 0-6 16,-23 0-1-16,-13 0 1 31,-19 0 6-31,-31 0 3 16,3 14 5-1,-31 1-16 1,-41 0 8 0,-19 2-36 15,-18 0-32-15,-23 4-79-16,23 5-36 15,28 6-6 16,-1 0-90-31</inkml:trace>
  <inkml:trace contextRef="#ctx0" brushRef="#br0" timeOffset="61233">17143 4153 434 0,'0'0'207'0,"0"0"-72"0,0 0-25 0,0 0-1 0,0 0-39 0,0 0-15 0,9-6-10 16,-9 26-34-16,0 12 43 15,0 10-13-15,-9 10-8 16,-1 7 3-16,-12 7-32 15,-6 10 22-15,10 6-21 16,-5 2-2-16,-5 4 3 16,19-7-6-16,-14-6 0 15,23-15-4-15,0-14-38 16,0-14-76-16,0-11-89 16,-9-12-116-16,0-6-274 15</inkml:trace>
  <inkml:trace contextRef="#ctx0" brushRef="#br0" timeOffset="61644">16621 4521 479 0,'0'0'158'16,"0"0"-69"-16,0 0 31 0,0 0-16 15,0 0-56 1,0 0-20-16,9-24-23 0,-9 24-2 16,0 12 13-16,9 17-4 15,-9 3 12-15,9 12-13 16,-9 0-4 0,0 8-6-16,0 1-1 0,0-1-51 15,9-6-124 1,1-7-243-16</inkml:trace>
  <inkml:trace contextRef="#ctx0" brushRef="#br0" timeOffset="61981">17852 4378 342 0,'0'0'126'0,"0"0"-18"16,0 0-3-16,0 0-31 15,0 0-9-15,0 0-38 0,69-12-5 16,-28 12 22 0,-4 0-24-16,13 0 11 0,-9 18-6 15,-13 5-24-15,-6 12 22 16,-22 6-17-16,0 5-6 16,0 5 29-16,-50-11-23 15,9-6 8-15,13-13 5 16,-4-10-18-16,32-7 17 15,0-4-17-15,0 0 5 16,0 0-6-16,0 0-6 16,23 0 6-16,23 0 0 15,36 0 0-15,15-10-1 16,12-10-75-16,10-6-75 16,-22 0-97-16,-20 3-274 15</inkml:trace>
  <inkml:trace contextRef="#ctx0" brushRef="#br0" timeOffset="63042">19125 4279 382 0,'0'0'123'0,"0"0"-63"16,0 0 32-16,0 0-39 16,0 0-40-16,0 0-13 0,9-18-24 15,-9 18-9-15,0 0-16 16,0 0 41-16,0 0 8 15,0 0 0-15,0 0 25 16,0 0 20-16,0 0-15 16,0 0 5-16,9 0-23 15,23 0 7-15,-14 0 28 16,23-3-14-16,-13 1 12 16,13-2 3-16,0 1-19 15,-4 3 12-15,-5 0-24 16,-5 0-11-16,-8 0 12 15,13 0-17-15,-32 3 5 0,9 9 4 16,-9-3-4 0,0 5 12-16,0 0-16 0,-9 1 0 15,-23 3 12-15,4 0-4 16,-4-4 0-16,14 0-10 16,9-4 13-16,9-5-22 15,0 1 9-15,0-3-3 16,0 3-3-16,18 0 9 15,14 0-3-15,-4 0 11 16,4-1-9-16,-14 4 0 16,9-1-2-16,5 7 0 15,-13 3 3-15,4 2-1 16,-5 3-2-16,-9-2 0 47,-9-1-4-32,0-2 3-15,0-1-6 0,-27-5 7 16,-33-1 8 31,-8-2-8-31,-15 0-6-1,5-3-46 1,10-2-196-1,8-4-441 17</inkml:trace>
  <inkml:trace contextRef="#ctx0" brushRef="#br0" timeOffset="63640">20978 4241 351 0,'0'0'167'0,"0"0"-51"0,0 0-26 0,0 0 10 0,0 0-43 0,0 0-27 0,-18-42 7 16,18 42-26-16,0 0 10 0,0 0 0 15,-9 0-14-15,9 0 30 16,0 0-13-16,0 0-3 16,0 0 20-16,0 0-33 15,0 0 3-15,0 0 1 16,0 0-4-16,-9 24 0 15,-14 11-1-15,14 3-3 16,0 2 2-16,9-4-1 16,0-4-5-16,0-6 0 15,0-6-12-15,9-5 12 16,23-6 0-16,-5-6 3 16,-4-3-5-16,5 0 2 0,-10 0 0 15,5 0 8-15,-14-18-3 16,9-2 6-16,-9-3-8 15,1 5-2-15,-10 0 20 16,13 10-18-16,-13 4 2 16,0 4 10-16,0 0-11 15,0 0-8-15,0 0-2 16,0 12-1-16,0 24 0 16,0 4 14-16,0 4-14 15,0 3 5-15,-13-9-134 16,3-6-132-16,10-12-462 15</inkml:trace>
  <inkml:trace contextRef="#ctx0" brushRef="#br0" timeOffset="64046">21798 4241 636 0,'0'0'176'0,"0"0"-87"0,0 0 35 0,0 0-2 0,0 0-79 0,0 0 13 15,-46-53-29-15,46 53-25 16,0 0-2-16,0 3-9 16,0 21 9-16,0-2 3 0,0 8 6 15,0-4-9 1,0 0 0-16,0 2 2 0,0-1-7 15,0 0 8-15,18 0-3 16,10-5 0-16,-5-1 4 16,4-1-4-16,-8 0 2 15,3-2 3-15,-12 0-1 16,-1-4-1 15,0-2-3-31,-9-3 3 0,0 2 5 16,0-2-8-16,-28 0 5 0,-22 0-3 0,-19-6-2 15,-8-1-41-15,8-2-54 0,19 0-151 16,8 0-162-16</inkml:trace>
  <inkml:trace contextRef="#ctx0" brushRef="#br0" timeOffset="64244">21770 4211 86 0,'0'0'423'16,"0"0"-328"-16,0 0 13 16,0 0-29-16,238-82-53 15,-178 77-4-15,-14 2-21 16,-14 3-1-16,-14 0 0 16,-18 0-86-16,0 0-206 15</inkml:trace>
  <inkml:trace contextRef="#ctx0" brushRef="#br0" timeOffset="64601">21386 3803 601 0,'0'0'145'0,"0"0"-37"0,0 0 7 16,0 0-37-16,0 0-24 16,0 0-24-16,-23 56 3 15,14 4 22-15,-9 19-22 16,-1 17-10-16,19 9 4 15,-9 15-22-15,-5-6 18 16,5-4-21-16,0-16 2 16,9-15-4-16,0-15 0 15,0-15-7-15,0-17-28 16,-9-11-109-16,9-15-147 16,-9-6-380-16</inkml:trace>
  <inkml:trace contextRef="#ctx0" brushRef="#br0" timeOffset="65056">20260 3887 222 0,'0'0'480'0,"0"0"-363"0,0 0-23 0,0 0 38 0,0 0-44 16,0 0-39-16,0-52-37 15,0 78-8-15,0 32-4 16,0 30 21-16,0 23-6 16,0 20 13-16,0 6-27 15,0-2 11-15,0-7 4 0,0-14-15 16,-9-16 7-1,-10-13-8-15,6-3-49 0,-15-12-84 16,10-17-117 0,-5-19-45-16</inkml:trace>
  <inkml:trace contextRef="#ctx0" brushRef="#br0" timeOffset="65535">18909 3981 7 0,'0'0'637'0,"0"0"-470"0,0 0-21 0,0 0-12 0,0 0-51 0,0 0-41 16,0-15-33-16,0 94-9 16,0 26 55-16,0 18-42 15,0 11 29-15,0 2-21 16,0 1-18-16,0 1-6 15,19-16-71-15,8-20-538 0</inkml:trace>
  <inkml:trace contextRef="#ctx0" brushRef="#br0" timeOffset="84718">170 3710 57 0,'0'0'91'16,"0"0"-55"-16,0 0-1 0,0 0 38 16,0 0 10-16,0 0-16 15,0 0-7-15,0 0 7 16,0 0-12-16,-28 0-19 16,28 0 3-16,0 0-19 15,0 0 5-15,0 0 8 16,0 0-22-16,0 0 12 15,0 0-10-15,-14 0-10 16,5 0 16-16,9 0-14 16,0 0 10-16,0 0-6 15,0 0-5-15,0 0 7 16,0 0-10-16,0 0 5 16,-9 0-7-16,9 0 2 15,-9 0-1-15,9 0 4 16,-9 0 0-16,9 0-3 15,0 0 0-15,0 0-1 16,0 0 4-16,0 0-4 0,0 0 0 16,0 0-3-16,0 0-3 15,0 0 2 1,0 0-10-16,0 0-9 16,9 0 23-16,32 0 29 15,5 0-12-15,13-3 11 0,19 0-10 16,14 0 6-16,-5 0-3 15,13 0-14-15,-3 0 15 16,3 0-19-16,-22 3 8 16,0 0-6-16,-5 0 1 15,-4 0 1-15,18-6-6 94,13-2 4-94,6-4 16 16,-6 0-21-16,19 1 9 0,-13-2 3 0,-6 5-8 0,1 0 3 0,-23 2-7 0,-9 0 4 0,-1 3-3 0,1 0 2 0,0 0-3 0,31 3 0 0,-4-3 6 0,14 3-6 15,28-2 0-15,8-3 2 0,-4 4-4 16,-5-5 2-16,-18 2 0 16,-23 2 3-16,-4-2-1 15,-14 3 3-15,0-3-5 16,13-2 0-16,-13 0 2 15,0-3-2-15,0 1 0 16,-10 2-1-16,24-3 7 16,-5 0-7-16,13 4 1 15,-13-4 0-15,5 3-9 16,-23 6 15 0,-10-6-6-1,-13 1 0 1,-5-1 6 15,9 1-6 0,1-5 0 1,-5 1 0-1,22 0-4-16,-8 0 6 1,22 1-2 0,-13-4 0-1,-10 0 6 1,10 4-8 0,-9 2 2-1,-24-3 0 1,5 6-2-16,-22-3 2 0,4 1 0 15,-14-1-1-15,9 0 8 32,9 0-10-32,24 3 3 31,8-2 0-15,10 1-2-1,0-1 3-15,-10 2-1 16,-9 0 0-16,-8 3 4 15,-15-3-6-15,5 3 2 16,-23 0 0-16,10 0 0 16,-10 0 0-16,14 0 0 0,-5 0-4 0,9 0 10 0,24 0-3 0,-1-2-3 0,-13-2 0 0,13 4 12 15,-18 0-12-15,-4 0 0 0,-19 0-3 16,5 0 7-16,-5 0-4 0,9 0 0 0,9-3 0 0,-4 0 9 0,14 1-5 0,-14 2-4 0,4 0 0 0,5 0 0 16,5 0 1-16,-5 0-1 0,-14 0 3 0,10-4-5 0,4 4 8 0,-14-2-6 0,14-2 0 0,-4 4 9 15,13-2-3-15,-14-1-6 0,-4 3 2 0,-4-3 3 0,-19 3 0 0,9-3-5 0,0 3 0 0,0-3 7 16,5 3-5-16,-5 0-2 0,9 0 0 0,0 0 7 0,5-3-5 15,-4 0-2-15,-1 3 2 0,5-2 8 0,-14 2-11 16,9 0 1-16,-8 0 0 16,12 0-6-16,-3 0 10 15,-10 0-4-15,9 0 0 0,-18 0 2 16,0 0-2-16,9 0 0 16,-9 0 0-1,0 0 0-15,0 0 2 16,0 0-2-16,0 0 0 15,0 0 1-15,0 0-8 16,0 0 7-16,0 0-9 16,-9 17-86-16,-27-2-234 31</inkml:trace>
  <inkml:trace contextRef="#ctx0" brushRef="#br0" timeOffset="92072">948 4503 363 0,'0'0'83'0,"0"0"9"15,0 0-1-15,0 0-39 16,0 0 35-16,0 0-39 15,-87-157 5-15,55 145-21 16,-5 9-23-16,5 3 13 16,-5 0-22-16,-4 0 1 15,0 24 1-15,14 13 3 0,8 7-5 16,-4 3 0-16,14-4-5 16,9 1 1-16,0-8 0 15,0-8 4-15,41-4-6 16,-4-13-12-1,13-9 13-15,1-2 5 0,-10 0 0 16,-14 0 2-16,5-13 1 16,-4-14 4-16,-10 2 0 15,-9-1-2-15,5-2 6 16,-14 5 3-16,0 9-7 16,0 6 20-16,0 1-17 15,0 7 8-15,0 0-6 16,0 0-12-16,0 0-3 15,0 0-12-15,0 11 3 0,0 19 12 16,9 5 0 0,10 0 2-1,22-6-2-15,-14-5 9 16,14-4-9 15,-13-12 0-15,4-8 1 15,-5 0 2 0,-4 0 0-15,5-12 3 31,13-19-2-32,-14-4 6 1,5-3-7-16,-4 5-3 16,-10 5 2-1,5 7 2 1,-23 6-4 0,9 10 0-1,-9 2 0-15,9 3-3 16,1 0 2-16,-1 0-5 15,14 0 5-15,4 0-7 16,-9 14 7 0,14-2 1-1,-13 2-1 17,-1-4 3-17,-4-5-2 1,-5-2 0-16,-9 1 1 0,0-4-4 15,0 0 5-15,0 0-2 0,0 0 13 0,0 0-12 16,0 0 13-16,0-12-14 16,-23 0 3-16,-4 3-1 15,8 3-2-15,-13 1 0 0,14 5 0 16,-14 0-14-16,23 0 14 16,-10 0 0-1,1 20 2 1,18 6-9 15,0 6 7 0,0 3 0-15,0-3 0 15,0 0 2-15,0-8-2-1,28-6 0 1,-10-10-3 15,-4-2-2-15,-5-6 4-16,9 0 1 0,0-3 12 16,5-24-12-1,-4-5 9 1,-1-8-8-1,-9-4 4 1,5-3 0 0,-14-5-3 15,0-1-1-31,0-5 4 16,0 0-2-1,0-1 4 1,0 7-3-1,-14 8-2 1,5 12 9 0,-9 17-8-16,8 7 4 0,10 8-7 15,0 0 0-15,0 0-9 0,-9 31-12 0,9 23 21 32,0 15 7-17,0 4-7 1,0 0 0-1,9-9 0 1,28-3 6 15,13-8-6-15,1-15 0 0,-1-9 1-1,-13-14-7 1,4-7 6-1,-9-8 0 1,-5 0 3 0,15 0 1-1,3-13 4 1,6-20-4 0,-1-2-4-1,0-9 6 1,-13-3-3-1,13-5-3 17,-8 2 0-17,-6 5 6-15,-4 11-6 16,-13 14 0 0,-10 11 2-1,-9 9-10 16,9 0 2-31,5 0-6 0,4 24 9 16,0 2 0 0,14 3 3-1,-4-6 0 1,-10-2 5 15,5-6-8-15,4-4 3-1,-17-5 0 1,3-6-6-16,-13 0 12 16,0 0-6-16,0 0 6 0,0 0 1 0,0 0-3 0,-32-21-3 15,5 1-1 17,-5 2 0-1,-5 1 8-16,-4 1-9 17,23 11 1-17,-14 5-13 1,13 0 4 15,1 0 2-15,-14 32 7 15,14 10-8-15,-5 4 14 15,23 1-6 0,0-1 0-15,0-5 0-1,0-9-1 1,23-6-3 0,4-5 3-1,5-10-2-15,-4-7-1 0,4-4 4 0,-14 0 4 16,-9-10-3-16,9-21 11 0,5-10-8 0,-23-8-4 0,9-7 4 0,-9-11 5 0,0-9-9 0,0-2 0 0,0-2 1 0,0 11 3 16,0 14 0-16,0 16-1 0,0 19 1 0,0 11 4 15,-9 9-5-15,9 0-3 0,0 0-26 0,0 35 16 0,0 18 10 16,0 14 0-16,0 5 6 15,9 4-3-15,28-3 0 0,13-3-3 0,-8-11 1 0,17-7-6 16,-9-13 2-16,-4-11-4 16,14-9-8-16,8-14-89 15,15-5-120-15,-15 0-256 0</inkml:trace>
  <inkml:trace contextRef="#ctx0" brushRef="#br0" timeOffset="93572">3268 4034 299 0,'0'0'136'0,"0"0"-59"0,0 0-3 15,0 0 27-15,0 0-50 16,0 0-14-16,-128-27-3 16,96 33-29-16,14 26 2 0,-23 15-3 15,22 8-2-15,-8 13 6 16,4 4-8-16,14 4 1 16,9-3 0-16,0-2-1 15,0-13 0-15,32-12-1 16,-5-14 3 15,5-9-4-31,-13-10 2 0,-1-13 0 0,5 0 0 0,-5-8 16 16,1-29-2-16,-1-10 2 15,-4-11-4-15,-14-3 16 16,0-12 2-16,0 0-24 0,0-6 37 16,-14 9-20-1,-23 9 4-15,5 15 1 16,-14 14-17-16,14 8 16 15,14 12-15-15,0 4-12 0,18 8-7 16,-14 0-18-16,-4 20 25 16,-1 36 9-16,-3 19-6 15,22 10 4-15,0 2-7 16,0-2 0-16,0-12 2 16,32-6-2-16,9-14 0 15,5-13-2-15,-5-13 1 16,0-14 0-16,-4-5 1 15,4-8 0-15,-14 0 3 16,14-8-2-16,-4-20 8 16,-5-7-3-16,-4-6-4 15,4 0 9-15,-14 0-11 0,14 6 0 16,-23 13 2 0,0 10-1-16,-9 8-1 0,0 4 0 15,0 0-9-15,9 0 3 16,-9 21-13-16,10 11 19 15,-1 3 0-15,4 3 0 16,-3-6 0-16,-10-4 0 16,9-3 6-16,0-11-7 15,0-5 1-15,0-6 0 16,-9-3-5-16,0 0 5 16,14 0 0-16,-14 0 5 15,18-15 4-15,-9-8-9 16,10-3 0-16,-10 2 5 0,5 4-7 15,-5 5 2-15,0 10 0 16,-9-1 0-16,0 6-3 16,9 0 1-16,0 0-11 15,14 0 10-15,5 18-4 16,-1 1 4-16,14-1 3 16,-9-1 0-16,-4-6 2 15,13-1 1-15,-23-4-3 16,1-6 0-16,3 0-3 15,-3 0 9-15,-10-21-6 0,9-7 2 16,-4-11 5 0,-14-2-6-16,0 1-1 15,0-1 4-15,0 3 2 16,-14 8-3-16,-4 10-3 0,0 12 8 16,8 8-8-16,-12 0-10 15,12 21-13-15,-8 24 23 16,18 11 8-16,0 3-7 15,9-7-1-15,51-6 0 16,8-8-2-16,19-9-1 16,5-12-21-16,18-9-51 15,-14-8-98-15,-18-4-276 16</inkml:trace>
  <inkml:trace contextRef="#ctx0" brushRef="#br0" timeOffset="93891">4568 3794 554 0,'0'0'97'0,"0"0"-10"16,0 0 9-16,0 0-22 15,0 0-34-15,0 0-31 16,0 0-9-16,-128 125 4 16,101-43-4-16,8 6 14 0,6 6-14 15,13-2 0-15,0-4 7 16,13-6 1-16,24-10-8 16,13-7 0-16,1-7 0 15,8-12-3-15,10-16-42 31,0-18-142-31,18-12-210 0</inkml:trace>
  <inkml:trace contextRef="#ctx0" brushRef="#br0" timeOffset="94197">4884 3701 474 0,'0'0'108'0,"0"0"-9"0,0 0-24 0,0 0-9 15,0 0-22-15,0 0-13 16,0-26 4-16,23 26-16 16,14 26 5-16,22 27 19 15,10 16-18-15,-10 16 1 16,1 12-5-16,-10 4-12 15,-22 8 9-15,-28 1-15 16,0 1-3-16,-55-4-1 16,-55-4-90-16,-50-10-347 15</inkml:trace>
  <inkml:trace contextRef="#ctx0" brushRef="#br0" timeOffset="106249">1117 5690 502 0,'0'0'148'0,"0"0"0"0,0 0-50 0,0 0-19 0,0 0-2 0,0 0-31 0,0 0-9 15,0-128 6-15,-18 122-19 0,-5 0 6 16,23 6-10-16,-9 0-4 16,0 0-6-16,-10 0-10 15,-4 0 0-15,-4 0-6 16,-5 20 8-1,4 12-4-15,10 9 2 0,-5 6-5 16,5 12-2-16,18-1 6 16,0-4 0 281,0-3-1-297,18-13-17 0,23-15 11 0,1-14-13 0,-6-9 21 15,5 0-2-15,-4 0 5 0,-5-12-3 0,-4-8 15 0,-15-10-12 0,15 1 22 0,-19-1-4 0,0 2-15 0,0 4 33 0,-9 2-25 0,0 5 0 0,0 4 13 0,0 1-24 0,0 7 20 0,0-4-19 0,0 3-2 0,0 4 5 0,0-2-6 0,0 4-1 0,0 0 1 0,0 0 1 0,0 0 2 0,0 0-4 0,0 0 0 0,0 0-5 0,0 0 3 0,0 0 0 0,0 0 2 0,0 0-20 0,0 0 19 0,0 23-10 0,0 16 11 0,14-1-3 0,4 0 3 16,1-8-1-16,3-8 0 0,15-5 1 0,-5-8-1 0,-4-9 1 0,4 0 0 15,-14 0-2-15,9-9 4 16,-4-17-2-16,-14-5 3 16,10-8 3-16,-19 2-3 15,9-5-3-15,-9 5 4 16,0 5-1-16,0 2-3 16,0 4 0-16,0 2 1 15,-18 7 5-15,8 2-5 16,10 7-1-16,-9 5 1 15,9 0-7-15,0 3 6 0,0 0-8 16,0 0 5-16,0 14-14 16,9 18 17-16,19 6 0 15,22-2-1-15,1 2-4 16,8-3 0-16,1-1-2 16,-1-4 6-16,-22-7-15 15,4-6 15-15,-23-5-3 16,-9-3 3-16,-9 0-5 15,0-1-8-15,0 1 10 16,-18-3 0-16,-9-6 8 16,-5 0-3-16,13 0 1 15,-13 0 0-15,14-3 5 16,9-14-6-16,0-8-1 0,-1 3 1 16,10-4 8-16,0-6-9 15,0 2 0-15,0-2 0 16,0 0-7-16,19 1 7 15,8-1 0-15,5-1 0 16,5 1 4-16,-5 8-5 16,-5 8 1-16,-4 6 0 15,-14 8-5-15,-9 2 4 16,10 0-8-16,-1 0 7 16,23 20-1-16,-5 9 2 15,14 3 1-15,5 4 0 16,5-2-4-16,-10 5 5 15,9-2-1-15,-4 0 0 0,-14-1 4 16,-5-4-4 0,-4-6 0-16,-14-11 0 0,-9-9-4 15,0-5 2-15,0-1 2 16,0 0-1-16,-9 0 7 16,-32-1-6-16,14-24 1 15,-5 3 1-15,13-10 5 16,1 2-5-16,18-5-2 15,0-2 1-15,0-4 3 16,37-3-8-16,22 0 2 16,10 1-3-16,-1 7 2 0,1 8-9 15,-9 10 2 1,-10 9 0-16,-9 9-10 0,-13 0-20 16,4 9-50-16,-23 20-73 15,-9 4-65-15,0 1-283 16</inkml:trace>
  <inkml:trace contextRef="#ctx0" brushRef="#br0" timeOffset="106881">3259 5354 397 0,'0'0'157'0,"0"0"-60"15,0 0-1-15,0 0-16 16,0 0-28-16,0 0-22 16,0 0-21-16,-151-128 10 15,115 125-13-15,4 1 7 16,22 2-9-16,1 0 2 15,0 0-6-15,0 0 0 16,0 0 4-16,9 11-12 16,-14 7 13-16,14-1-5 0,-9 6 3 15,9 6-1-15,0 1 1 16,0 5 0-16,9-1-3 16,5 5 15-16,4 1-11 15,-9 2 11-15,0 1 3 16,-9 7 5-16,0 2 4 15,0 1-20-15,0-2 3 16,0 0 6-16,0-7-15 16,0-9 4-16,0-7-3 15,0-4 4-15,10-10-2 16,-1-5-4-16,4 0 0 0,-3-6 4 16,-1-3-1-1,9 0-3-15,5 0 0 0,4 0-10 16,1 0-37-1,4-23-51-15,18-3-120 32,-4-1-217-32</inkml:trace>
  <inkml:trace contextRef="#ctx0" brushRef="#br0" timeOffset="107444">3694 5349 377 0,'0'0'170'0,"0"0"-51"0,0 0-2 0,0 0-16 16,0 0-15-16,0 0-21 0,-32-59-19 15,32 59-9-15,0-2-37 16,0-2 1-16,18 2 16 15,14-4-8-15,-13 2 2 16,13 4-4-16,-23 0-5 16,9 0 5-16,-18 0-7 15,19 0 4-15,-6 0-8 16,6 0 9-16,-1 4-1 16,-9 4-1-16,14 2 1 15,-14-2 10-15,0 1-6 16,0 7-3-16,1-3 7 15,-10 7-11-15,9 10 9 16,-9 2 0-16,0 5-2 16,13 5 17-16,-13 2-23 31,10-1 0-31,-1 3 4 0,-9-2 0 0,0-3-6 16,0-3 0-16,0-7 2 0,0 0-3 15,0-8 1-15,0-6 0 16,0-5-1-16,0-6 3 15,0-3-2-15,-9 3 3 16,-51-5-2-16,1-1-2 16,-19 4-82-16,-5-1-242 15</inkml:trace>
  <inkml:trace contextRef="#ctx0" brushRef="#br0" timeOffset="416603">8351 8176 19 0,'0'0'35'0,"0"0"-32"16,0 0-3-16,0 0-44 16</inkml:trace>
  <inkml:trace contextRef="#ctx0" brushRef="#br0" timeOffset="467129">9161 4235 398 0,'0'0'243'0,"0"0"-154"16,0 0 7-16,0 0 21 15,0 0-25-15,0 0-28 16,-18-161-13-16,18 130-24 15,0 1 16-15,18 4-19 16,-9 6-7-16,10 8 2 16,-6 6-19-16,6 6 2 15,-1 0-2-15,5 6-7 16,-5 28 7-16,0 11 0 16,5 7 0-16,-14 0-5 15,1-2 4-15,8-9 1 16,-9-15-1-16,-9-11 2 0,9-10-1 15,-9-5 0 1,0 0 1-16,14 0 7 0,-5 0-4 16,0-22-1-16,10-10 3 15,-10-4-3-15,14-2 4 16,-5 1-3-16,0 1-2 16,-9 5 19-16,14 10-17 15,-14 6 1-15,-9 9 6 16,0 3-2-16,10 3-18 15,-1 0 9-15,14 0-8 16,-5 12 4-16,0 18 4 16,14 2 0-16,-13 0-9 15,-1-3 7-15,14-3 2 16,-14-12-4-16,1-2 8 0,3-6-10 16,-12-6 10-16,8 0-4 15,0 0 6-15,5-18-3 16,-5-11 4-16,-8-3-2 15,-1-6-2-15,-9-1 9 16,0 5-7-16,0 3 3 16,0 7 6-16,0 9-1 15,0 9 12-15,0 4-23 16,0 2 7-16,0 0-18 16,0 17-4-16,0 24 13 15,0 12 0-15,0 2 0 16,0-6 0-16,0-5-1 15,23-9 5-15,-5-12-10 0,0-8 6 16,5-9 0 0,-14-6-2-16,10 0 2 0,-10 0 0 15,14-21 3-15,-5-8-1 16,-9-5 5-16,0-5-7 16,0 5 0-16,5 8 7 15,-14 4 0-15,0 11 3 16,0 9-2-16,0 2-7 15,0 0-1-15,9 0-2 16,0 13-7-16,19 20 2 16,-5 8 8-16,4-4-1 15,5-5 0-15,-4-5 6 16,-1-10-13-16,5-5 7 0,-4-9 0 16,-5-3-1-16,4 0 4 15,5-27-1-15,-4-19-2 16,4-12 3-16,-14-13 2 15,-9-7-1-15,-9-1-2 16,0-8 17-16,0 5-14 16,-9 12 18-16,-23 15-8 15,4 19-5-15,10 19 15 16,-5 12-18-16,14 5-3 16,0 0-4-16,-9 45-8 15,-5 26 8-15,4 22 0 16,19 4 4-16,0-4-10 15,10-5 6-15,40-18 0 0,19-18 0 16,-1-20-3-16,-8-17 1 16,-1-15 2-16,1 0 0 15,-1-21-1-15,-8-23 1 16,8-16 0-16,-13-14 5 16,-14-11-4-16,-5-8 3 15,-13-3-2-15,-14-3-1 16,0 5 10-16,-32 16-11 15,-9 19 5-15,-5 25 6 16,-4 19-8-16,-1 15-4 16,-8 35 1-16,22 47-3 15,-4 31-1-15,41 17 3 16,0 6 1-16,60-20-2 0,49-17 4 16,29-31-4-1,17-31-14-15,-17-19-29 16,-28-18-71-16,-78 0-239 0</inkml:trace>
  <inkml:trace contextRef="#ctx0" brushRef="#br0" timeOffset="568265">4396 12540 42 0,'0'0'360'16,"0"0"-238"-16,0 0 43 16,0 0-46-16,0 0-1 15,0 0-7-15,0 0-37 16,0-18 11-16,0 18-26 16,0 0-18-16,0 0 11 0,0 0-39 15,0 9 4 1,0 26-4-16,0 15 11 0,0 8 23 15,0 0-40-15,0 9 0 16,0-2 19-16,9-1-23 16,0-3 7-16,0-11-9 15,1-16 9-15,3-16-8 16,-13-12-2-16,0-4 0 16,0-2 18-16,0 0-15 15,0-5 12-15,0-30 1 16,-13-23-11-16,-6-19 13 15,1-9-18-15,0-25 0 16,4-10 6-16,14 3 0 16,0 1-6-16,0 20 0 0,41 27 3 15,0 27-13-15,-4 18 6 16,4 14-14-16,-4 11 14 16,13 0-28-16,10 0 2 15,8 27-35-15,-8 11-73 16,-1 6-47-16,-8 8-120 15,-10 6-135-15</inkml:trace>
  <inkml:trace contextRef="#ctx0" brushRef="#br0" timeOffset="569032">4414 12793 505 0,'0'0'120'0,"0"0"-58"0,0 0 5 16,0 0 10-16,0 0-25 16,0 0-38-16,197-20 9 15,-119 14-13-15,23 4 5 16,8-8 15-16,-22 2-16 16,-9 2 7-16,-18-3-11 15,-10 6 4-15,-32 3 3 16,5 0-14-16,-23 0-1 15,0 0 16-15,0 0 3 16,0 0 23-16,0-2 20 0,0-2-14 16,0 4-3-1,0-2-22-15,0 2-17 0,-23 0-6 16,14 0 6-16,-18 0-8 16,4 26 0-16,14 0 4 15,0 13-4-15,9-2 0 16,0 4-5-16,9-9-3 15,23-3 6-15,4-12 0 16,15-5-9-16,-1-12 1 16,1 0 10-16,-1 0 5 15,-23-14-4-15,-8-10 17 16,4-10-17-16,-14-5 5 16,-9-7 12-16,0-4-15 0,0-2 19 15,-23 2-11 1,-14 9-10-16,5 17 10 0,-4 10-10 15,3 14-1-15,6 0 0 16,9 14-3-16,-24 28 3 16,24 19 0-16,-5 9 3 15,23-3-13-15,0 3 10 16,9-20 0-16,51-15-4 16,9-9-23-16,4-20 20 15,-4-6-1-15,-1 0 16 16,-17-15-20-16,3-14 12 15,-12-6 0-15,8 3 33 0,-13-5-21 16,-5 16 15 0,-23 6-6-16,0 12-20 0,-9 3 16 15,0 0-17-15,23 0-11 16,-5 18 10-16,0 10 2 16,15 4 3-16,-6 1-4 15,23-6-14-15,-8-5 11 16,12-1-50-16,6-7-35 15,-10-5-76-15,-8-6-85 16,-6-3-179-16</inkml:trace>
  <inkml:trace contextRef="#ctx0" brushRef="#br0" timeOffset="571746">7197 12916 449 0,'0'0'261'0,"0"0"-117"16,0 0-8-16,-27-161-22 16,-5 127-31-16,-9 2-11 0,4 14-31 15,-4 9-14 1,13 9-14-16,-4 0-10 0,-4 6-3 15,4 29 0 1,4 9 5-16,5 2-5 0,23 1 0 16,0 3 0-16,14-10-9 15,23-4-2-15,22-10-12 16,-8-12 5-16,8-14-12 16,-22 0 23-16,-5 0 5 15,-14-11 2-15,-9-10 16 16,-9-5-15-16,0-11 9 15,0-5-7-15,-46-1 2 0,5-1 9 16,-9 9-8-16,13 11-4 16,5 16 7-16,14 8-7 15,0 0-4-15,4 0-1 16,5 32 2-16,9 5-8 16,9 5 9-16,50-4-15 15,10-6 3-15,23-12-17 16,4-14 29-16,-5-6-2 15,-13 0 2-15,-9-26 7 16,-28-6-5-16,-14-9 0 16,-8-3 30-16,-6-14-17 15,-13-7 24-15,0-7-1 16,0 7-15-16,-22 13 31 16,3 14-31-16,1 12 3 0,9 14 18 15,9 12-40 1,0 0 6-16,0 0-10 0,0 26-16 15,0 32 14-15,0 19 2 16,0 7 0-16,0 1 3 16,9-7-2-16,18 1-1 15,-8-9 0-15,4-17 7 16,-5-13-9-16,-9-14 2 16,0-14 0-16,-9-6-1 15,0-6 5-15,0 0-4 16,14 0 2-16,4-20 3 15,10-12 3-15,13-15-8 16,0 9 0-16,5-8 0 0,4 13 2 16,-18 13-2-16,-13 9 0 15,-1 11-10-15,5 0 6 16,4 2-7-16,1 27 11 16,-5 5-8-16,-14 5 3 15,0-1 4-15,-9-12-3 16,0 1-14-16,-9-1 12 15,-32-8-3-15,4 2 9 16,-13-6-9-16,8-2-1 16,24-9 10-16,9-3-3 15,9 0 8-15,0 0-17 16,0 0 8-16,37-3-11 16,22-21 8-16,23 2 12 0,-4-5-5 15,-9 4 0 1,-10-3 3-16,10-7-5 0,-9 1 2 15,-1-2 0-15,1-4-1 16,-24 0 8-16,5 3-7 16,-22 9 7-16,-6 2 0 15,-13 12 18-15,0 4-9 16,0 2-5-16,0 6 13 16,0 0-22-16,0 0-2 15,0 6 0-15,0 26-15 16,0 23 15-16,-13 15 0 15,-6 3 0-15,10 3 0 0,0 0 4 16,9-3-4-16,0 4 0 16,0-4 7-16,0-2-9 15,0-18 2-15,9-9 0 16,-9-18-5-16,0-6 5 16,0-1 0-16,0-12-1 15,-41 4 1-15,-5-11 0 16,-4 0 0-16,0 0 0 15,-1-26-2-15,24-5 4 16,18-7-2-16,-5-6 0 16,14-9-5-16,23-13-3 15,45-11 8-15,29-7-12 16,3 3 10-16,-4 5-14 16,-4 9 16-16,-23 18-3 15,-19 4 11-15,-23 13-8 0,-4 6 0 16,-23-1 4-16,0 1 10 15,0 3-12-15,0 6 7 16,0 5 8-16,-13 6-15 16,13 3 8-16,-10 3-10 15,10 0 2-15,-9 0-10 16,9 23-3-16,-9 21 11 16,9 14-8-16,0 1 13 15,0-3-5-15,0-10 0 16,28-14-11-16,4-9 8 15,4-11-8-15,5-6 11 16,1-6 1-16,17 0 6 0,-13-6-5 16,23-14-2-16,-19-7 8 15,9 1-9-15,-8-6 1 16,-1 6 0-16,-22 0 3 16,4 8 4-16,-23 10-7 15,0 1 0-15,-9 7 2 16,0 0-12-16,9 0 8 15,-9 0-1-15,9 0-7 16,0 0 20-16,-9 0-10 16,0 0 0-16,0 0 2 15,0 0 4-15,0 0-5 16,0 0 3-16,-36-8 0 16,-5 2 5-16,4 6-9 0,5 0 0 15,4 0-12 1,-4 23 2-16,14 15 7 0,9 6 3 15,9 2-7-15,0-5 3 16,0-3 4-16,50-8-6 16,-4-10-22-16,4-9 26 15,19-11-9-15,0 0 11 16,-1 0-6-16,-8-23 20 16,9-15-14-16,-10-8 0 15,-9-13 4-15,1-19 22 16,-33-7-6-16,0-11-3 15,-18 3 8-15,0 8-20 16,0 14 10-16,0 24 2 0,-18 19-15 16,9 16 12-16,0 9-14 15,9 3 0-15,0 12-3 16,-9 47-14-16,-1 22 17 16,-12 21 0-16,3-9 11 15,10-5-14-15,9-10 3 16,0-13-16-16,0-13 8 15,9-17-46-15,32-5 20 16,-13-10-2-16,-1-14-20 16,5-6 7-16,-13 0-10 15,-10-15 24-15,5-17 16 16,-14-6-13-16,0 0 31 16,0-1 0-16,-23 11 2 15,14 10 3-15,-1 4 1 0,10 9 2 16,0-2 15-1,0 7-21-15,0-5 5 0,0-1-6 16,42-2 1-16,-6-5 3 16,15-2-4-16,-1-2 0 15,-13-1 3-15,13 1 4 16,-18 0-3-16,-5 2 22 16,-17 4-11-16,-10 2 28 15,0 0-17-15,0 3-1 16,0 3 18-16,0-9-39 15,0 4 20-15,0-4-10 16,0 4-9-16,-10 2 7 0,10 2-12 16,0 4 0-1,0 0-5-15,0 6-2 0,0 26 7 16,0 7 0-16,0-1 4 16,32 0-16-16,5-4 12 15,-5 5 0-15,-4-5 1 16,4 5 3-16,-14-8-4 15,-9 1 0-15,9-11 8 16,-18-1-10-16,0-2 2 16,0-12 0-16,0 2-8 15,0-2 7-15,-27 0 1 16,-23 0 1-16,-10-6 0 16,10 0-2-16,-10 0-70 15,-8 0-71-15,8 0-67 16,5-20-254-16</inkml:trace>
  <inkml:trace contextRef="#ctx0" brushRef="#br0" timeOffset="572226">8392 12136 521 0,'0'0'138'0,"0"0"-41"15,0 0 0-15,0 0 1 16,0 0-21-16,0 0-34 15,0 0-3-15,-206-86-26 16,174 95-11-16,5 23 7 16,17 0-5-16,10 0-5 15,0 3 0-15,0-6 7 16,37-6-7-16,23-2 14 16,-1-10 7-16,1-7 36 15,-1-4-5-15,-18 0 2 0,-13-4 5 16,-19-16-16-16,-9-6 8 15,0-1-28-15,-9 4-15 16,-60 2-8-16,0 13-3 16,-22 8-1-16,13 0-72 15,19 6-126-15,8 29-97 16,51 3-418-16</inkml:trace>
  <inkml:trace contextRef="#ctx0" brushRef="#br0" timeOffset="573145">10896 12791 224 0,'0'0'363'15,"0"0"-260"-15,0 0 13 16,0 0 6-16,0 0-53 16,0 0-8-16,0-76-10 15,73 58-41-15,5 4 33 16,27-1-20-16,5 9-5 16,0-6 20-16,-32 7-34 15,-28 5 7-15,-22-3-8 0,-15 3 3 16,-13 0-4-16,0 0 5 15,0 0-7-15,0-6 30 16,0-6-28-16,-23-2 7 16,-4 2-9-16,-14-8 4 15,4 5-2-15,-4 4-2 16,0-1 0-16,4 5 0 16,14-1 12-16,-4 2-12 15,27 6 0-15,0-5 4 16,0 5-13-16,0 0 9 15,0 0-22-15,27 0 18 16,24 11 4-16,8 12 5 16,1 7-5-16,-1 2 12 0,1 3-13 15,-24 9 1-15,5-4 0 16,-22-2 12-16,-6 3-7 16,-13-6-5-16,0 0 0 15,-41-2-5-15,-27-2-4 16,17-5-113-16,10-2-128 15,23-10-277-15</inkml:trace>
  <inkml:trace contextRef="#ctx0" brushRef="#br0" timeOffset="575058">12603 12294 722 0,'0'0'170'16,"0"0"-56"-16,0 0 12 16,-18-176-16-16,9 134-53 15,0 11 2-15,-14 5-30 16,4 7-8-16,1 7 17 15,-14 10-37-15,-5 2 10 0,-4 0-10 16,-18 33 7 0,-1 18-2-16,1 15-6 0,22 11 0 15,5 8-3-15,14 8 8 16,18 9-5-16,9-3 0 16,50-2 7-16,10-25-15 15,0-13 8-15,-1-15 0 16,-8-18-10-16,-1-18 4 15,1-8 6-15,-10 0 5 16,10-8 1-16,-1-25 4 16,1-10-10-16,-1 2 0 15,-22-3 6-15,13 4 0 16,-8 7-6-16,-24 7 0 16,9 12 5-16,-13 10-15 15,4 4 10-15,1 0 0 0,13 0-10 16,-14 18 13-16,0 0-3 15,5-4 0-15,-14-5 0 16,1-3-7-16,-10-6 7 16,0 0 0-16,0 0 2 15,0 0 8-15,0 0-8 16,0-6 9-16,0-20-4 16,-33-7-13-16,6 8 6 15,-14 4 0-15,4 9-7 16,-4 4 7-16,14 8 0 15,-6 0 0-15,15 6-1 16,9 29-3-16,0 8 4 16,9 7 0-16,0-3-12 0,0-1 13 15,18-14-3-15,19 1-4 16,13-14-23-16,-9-12 12 16,10-7-4-16,-24 0 11 15,5 0 2-15,-13-12 16 16,-1-9-8-16,-18-5 11 15,0-6-10-15,0 0 6 16,0-3-7-16,-28 3 1 16,-13 8 7-16,-9 10-5 15,13 8-1-15,-4 6-2 16,14 0-5-16,4 9 1 0,13 23 4 16,10 12 0-1,0-4-10-15,33-2 8 16,35 0-4-16,10-12 6 0,0-11-4 15,0-9 4 1,-19-6 0-16,1 0 2 0,-28 0-2 16,-14-14 8-16,-9-12-3 15,0-4 21-15,-9 1-21 16,0-1 43-16,0 10-27 16,0 6 1-16,0 8 24 15,0 6-36-15,0 0 2 16,0 0-12-16,0 0-3 15,0 23 3-15,0 24 0 16,0 0 2-16,0 12 0 16,0 4-2-16,0-2 0 0,14 3 0 15,-14-5 10-15,0-7-10 16,9-9 0-16,0-10 4 16,1-18-9-16,-10-9 5 15,0-6 0-15,0 0 9 16,0 0-4-16,0-15 8 15,-10-16-3-15,-8-23-5 16,-5-4 12-16,5-6-17 16,-14-15 0-16,23-3 2 15,9-2 2-15,0 2-4 16,0 6 0-16,9 18 4 16,14 8-19-16,4 21 15 15,14 15-1-15,-4 14-14 16,13 0 19-16,-8 14-4 0,8 33 0 15,-4 11 1-15,-14 9-10 16,-23 0 9-16,0-2-5 16,-9-13-2-16,0-5-4 15,0-15 7-15,-9-6-3 16,-19-14-27-16,-4-3 33 16,5-4-10-16,4-5 11 15,23 0-7-15,0 0 18 16,0 0-16-16,0-22 5 15,32-8-16-15,37 0 7 16,-1 2 9-16,10 1 0 0,-9 10-3 16,-28 3 13-16,-14 7-10 15,-4-1 0-15,-13 2 5 16,-1 3-8-16,0 1 3 16,0-2 0-16,-9 4-5 15,0-3 10-15,0 3-5 16,0 0 0-16,0 0 4 15,14 0-16-15,-14 0 8 16,18 15 4-16,-9 5-15 16,9 4 24-16,5-10-9 15,-4-2 0-15,-1-6 8 16,14-6-11-16,-14 0 3 16,10 0 0-16,13-6 7 0,-9-20 5 15,5-7-12 1,-5-7 0-16,-14 2 7 0,0 6 12 15,-18 2-12-15,0 10 4 16,0 14 16-16,0 3-23 16,0-3 3-16,0 6-7 15,0 0 6-15,0 12-17 16,0 29 4-16,0 15 7 16,0 10-6-16,0-1 15 15,0 2-9-15,0 3 0 16,0-4 6-16,0 5-10 15,-18-5 4-15,9 2 0 0,-14-1-7 16,5-9 15-16,-1-11-8 16,1-9 0-16,-5-12 5 15,-4-15-17-15,-5-2 12 16,-5-9 0-16,-4 0 4 16,-19 0 10-16,10-6-14 15,4-20 0-15,5-6 3 16,9-3-9-16,32-17 6 15,0-6-26-15,50-15 7 16,33 4-51-16,13 3-1 16,-9 14-132-16,4 8-197 15</inkml:trace>
  <inkml:trace contextRef="#ctx0" brushRef="#br0" timeOffset="576366">15675 12639 357 0,'0'0'211'0,"0"0"-70"15,0 0-14-15,0 0-12 16,0 0-36-16,0 0-2 16,-51-120-21-16,33 115-24 0,-5 5 18 15,-4 0-35-15,-5 0-5 16,-5 11-1-16,-13 21-1 16,9 15-7-16,13-6-1 15,10 5 0-15,18-5-6 16,0-6 6-16,9-9-5 15,50-7 5-15,1-8 0 16,9-11 0-16,-10 0 0 16,-13 0 5-16,-5-9 2 15,-9-18-2-15,-23-5-3 16,-9-2 6-16,0-16 1 16,0 1 3-16,-9-1-3 15,-41 6-6-15,-1 12 17 16,-8 11-20-16,9 15 0 0,4 6-3 15,5 0 8-15,-1 30-9 16,33 17 4-16,9 11-1 16,0-6-12-16,41-2 2 15,37-9-7-15,23-21 13 16,13-5 0-16,15-15 5 16,-20 0 0-16,-8-9 3 15,-23-29-3-15,-19-3 2 16,-31-8-2-16,-14-6 20 15,-14-7-16-15,0 1 26 16,-23 5 0-16,-14 10-3 0,-4 13 21 16,23 13-13-16,-5 8-7 15,14 12-1 1,9 0-19-16,-10 6-15 0,10 44 7 16,-18 23 0-16,9 26 5 15,-5 23-5-15,-4 15 0 16,9 18 0-16,-10 8 10 15,-3 10-10-15,3 10 0 16,-8-2-17-16,13-17 5 16,14-36-49-16,0-42-16 15,0-38 20-15,23-30 21 16,14-18 28-16,13-11 1 0,28-49 7 16,4-24 20-16,5-15-12 15,-27-6 13 1,-10 2 1-16,-41 7-17 0,-9 12 3 15,0 11-8-15,-32 15 3 16,-27 11-3-16,13 16 0 16,-14 5 3-16,28 10-12 15,5 13-2-15,27 3-8 16,0 0-32-16,0 0-90 16,59 0-14-16,19-9 26 15,32-8-56-15,9-9-86 16</inkml:trace>
  <inkml:trace contextRef="#ctx0" brushRef="#br0" timeOffset="577790">17817 12674 655 0,'0'0'125'16,"0"0"-37"-16,0 0 3 15,0 0-8-15,0 0-9 16,0 0-41-16,-119-117-17 16,119 117-16-16,0 0-21 15,18 23 21-15,33 21 8 16,8 9 1-16,1 5 0 15,-1 0-9-15,1-2 0 16,-15-13 4-16,-13-5 5 16,-22-14-9-16,-10-4 0 15,0-8 4-15,-10-9-4 16,-22 0 0-16,5-3 0 16,-5 0-7-16,23-6 7 15,9-20-3-15,9-12-12 0,60-18 8 16,31-2-4-16,-13 3 11 15,5 8 0 1,-42 9 1-16,-32 12 8 0,-8 6-9 16,-10 4 6-16,0 8 3 15,-10 2-5-15,-22 4-4 16,-4 2 0-16,4 0 0 16,4 0 2-16,10 0-2 15,4 22 0-15,14 22 6 16,0 0-6-16,0 5 0 15,41 1 0-15,19-9-9 16,9-9-2-16,8-12 11 0,6-9-4 16,-5-11 7-16,-1 0-3 15,-8-13 4-15,-9-20-2 16,-19-7 14-16,-5-4-10 16,-13-14 11-16,-14-12 23 15,-9-3-12-15,0-6 22 16,-32 9-18-16,5 6-8 15,-14 15 13-15,13 11-27 16,-4 17 12-16,14 9-14 16,18 10 0-16,0 2-4 15,0 0-4-15,0 0-13 16,0 11 11-16,0 27-3 16,0 0 5-16,0 14 0 15,18 6 8-15,14 1-15 0,5-6 7 16,4-1-4-16,0-20-8 15,-4-6 4-15,-5-17 8 16,-5-6-4-16,-4-3 12 16,-4 0-7-16,8-23 1 15,-4-16 0-15,4-10 15 16,-17-6-15-16,13-4 8 16,-14-2 16-16,-9 6-18 15,0 6 39-15,0 8-26 16,-32 13-9-16,22 12 23 15,1 6-31-15,9 8 9 16,-9 2-9-16,9 0 7 0,0 0-17 16,0 0 6-16,0 0-2 15,0 2-8-15,0 11 13 16,0-5-3-16,0 1 0 16,0-3 9-16,0 3-10 15,0-9 1-15,0 0 0 16,0 0-3-16,0 0 6 15,0 0-3-15,0 0 1 16,0 0 12-16,0 0-12 16,0 0-1-16,0 0 2 15,0 0-6-15,0 0 5 16,0 0-1-16,0 0 0 16,0 0 11-16,0 0-13 0,0 0 2 15,0 0-8-15,-9 0 1 16,-5 0-17-16,-13 20-43 15,-14 18-36-15,4 3-83 16,-13 14-70-16,22 6-194 16</inkml:trace>
  <inkml:trace contextRef="#ctx0" brushRef="#br0" timeOffset="579785">18970 12403 526 0,'0'0'154'0,"0"0"-14"15,0 0-14-15,0-149-10 16,0 129-45-16,0-1 4 16,0 12-6-16,0 1-21 15,0 2 10-15,0 6-28 16,0-3-16-16,0 3 5 15,0 0-9-15,0 0-11 16,0 9 1-16,0 34-9 16,0 22 9-16,0 28 3 15,0 24 5-15,0 17 10 16,0 17-17-16,0 13 7 16,0 9-6-16,0 4 9 15,-18 4-12-15,-14-6 1 0,5-6 0 16,-15-20-9-1,-8-18 1-15,23-26-16 0,-5-35-12 16,22-32-17-16,1-30 50 16,9-8 3-16,0-20 1 15,51-38 24-15,8-27-24 16,10-20 11-16,-1-9-10 16,1-5 7-16,-9-12-8 15,-10 1-1-15,-13-3 0 16,-28 13-2-16,-9 12 8 15,0 18-6-15,-37 14 0 16,-13 15-8-16,-1 14 1 0,1 21 4 16,13 2-3-16,5 17-7 15,23 0 11-15,9 7 2 16,0 0 0-16,0 0-33 16,41 0 6-16,46 0 20 15,32-6 7-15,28-17 1 16,4-6 8-16,-23-4-9 15,-32-1 0-15,-36-4 10 16,-10-6 5-16,-32 3-4 16,-4-5 22-16,-5 2 14 15,-9 3-43-15,0 2 20 16,-9 13-14-16,-23 1-2 16,-9 3 10-16,13 17-18 15,-4 2 0-15,5 3-4 16,18 12 8-16,-23 31-4 0,23 11 0 15,-1 10 1-15,10 6-6 16,0 2 5-16,0-1 0 16,42-10-5-16,-15-12 9 15,23-13-4-15,-22-17 0 16,13-7-6-16,0-12 1 16,5 0 5-16,4-6 0 15,1-22 9-15,-1-14 1 16,10-4-10-16,-10-1 1 15,-13-3 9-15,4 4-2 0,-5 11-8 16,-3 9 0 0,-15 14-11-16,-9 6 12 0,14 6-6 15,-5 0 5-15,0 12-5 16,5 17 1-16,-4 9 4 16,-1 8 0-16,14-4-2 15,-14-2 8-15,10-7-6 16,4-14 0-16,-5-1 1 15,5-8-3-15,-13-10 2 16,-1 0 0-16,14 0 5 16,9-36 2-16,-13-1-7 15,-1-8 2-15,-13-7 8 16,-5-1-6-16,-9-11-4 0,0 3 3 16,0 5 8-1,-32 17-6-15,23 14 4 0,0 17-9 16,0 8 10-16,9 0-23 15,0 33 8-15,0 24 5 16,0 16-4-16,0 3 12 16,0-3-8-16,9-21 0 15,18-11-2-15,5-12-4 16,-4-8 6-16,13-19 0 16,-14 1-6-16,15-3 13 15,8 0-7-15,0-26 3 16,-4-9 4-16,4 0-1 15,-8-9-6-15,-6 6 0 16,-13 3 6-16,-5 9 1 0,1 12-7 16,-19 8 0-1,13 2 2-15,-3 4-12 0,8 0 9 16,-9 10-3-16,14 13-7 16,-5 6 8-16,1 0 3 15,-10-3 0-15,14 6 6 16,-14-3-8-16,0 7 2 15,9-4 0-15,5 1-4 16,-5-15 7-16,10-5-3 16,-5-13 0-16,4 0 5 15,14-5 2-15,5-28-7 16,5-7 1-16,-1-11 4 16,-9 5 3-16,5-1-8 15,4 1 0-15,1 10 6 0,-10 11-12 16,-14 10 6-16,-8 9 0 15,3 6-12-15,6 0 7 16,-10 0 5-16,5 14 0 16,-5 18-11-16,-8 6 8 15,22 1 3-15,-23-7 0 16,0-6 1-16,0-8 1 16,0-10-2-16,-9-8 0 15,0 0 5-15,0 0 5 16,0 0-8-16,14-15-2 15,4-16 15-15,-9-7-15 0,-9-3 0 16,10 3-1 0,-10 6 13-16,9 2-12 15,-9 10 0-15,0 14 1 0,0 3-18 16,0 3 17-16,0 0-13 16,-19 3 7-16,-8 32 0 15,-5 12 5-15,23-1 1 16,0 1 0-16,9-9-9 15,0 0 9-15,0-12 0 16,27-8-11-16,23-9 20 16,1-9-9-16,-1 0 0 15,19 0 7-15,-10-18-4 16,1-11 2-16,-5-3-5 16,-5-12 8-16,0-3 1 0,-8-5-2 15,-6-15-7-15,-27 5 4 16,-9 4 8-16,0 2-9 15,0 13 0-15,-36 3 13 16,4 22-6-16,13 3-6 16,1 15-4-16,18 3-2 15,0 41-4-15,0 14 5 16,0 15 1-16,0 6-4 16,18-3 10-16,24-18-6 15,3-3 0-15,38-11-8 16,4-6 1-16,0-6-3 15,-5-14-16-15,-36-3-24 16,-46-10-114-16,0-5-138 0</inkml:trace>
  <inkml:trace contextRef="#ctx0" brushRef="#br0" timeOffset="580796">23974 12514 606 0,'0'0'152'0,"0"0"-12"16,0 0-29-16,0 0 16 0,0 0-29 15,0 0-32-15,0 0 2 16,18-67-42-16,-18 67 0 15,0 17-26-15,0 15 6 16,0 9-6-16,18 2 0 16,-4 1 1-16,13-6-3 15,-8-11 9-15,4-1-7 16,-14-12 0-16,9-2 4 16,-18-6-8-16,18-6 2 15,-4 0 2-15,23 0 8 16,4-32-7-16,18-15 12 15,1-9-13-15,-14-2 4 16,-5 6 5-16,-9 10-9 0,-14 11 0 16,-9 5 24-16,-9 2-23 15,0 6 13-15,0 10-6 16,0 5-2-16,0 3 0 16,0 0-6-16,0 0 0 15,0 0-9-15,10 0-3 16,-1 26 8-16,14 9 3 15,-5 9 1-15,0-6 3 16,14 6-3-16,-4-3 0 16,4-3-4-16,-14 2 10 15,10-13-6-15,-15-4 0 16,6-2 3-16,-19-7-16 0,0-2 12 16,0 0-28-1,-32 2 21-15,-23-9-38 16,-19 4-35-16,6-3-33 0,-10-6-68 15,9 0-32-15,1 0-101 16</inkml:trace>
  <inkml:trace contextRef="#ctx0" brushRef="#br0" timeOffset="581150">23983 12093 481 0,'0'0'121'16,"0"0"26"-16,0 0-15 16,0 0-62-16,0 0-1 0,0 0-11 15,-51-67-47-15,51 67-11 16,0 9 0-16,0 17 0 16,0 4 5-16,0-3 1 15,32-14-8-15,5-1 4 16,13-12 1-16,1 0 14 15,-15 0 15-15,6-14 10 16,-24-16 24-16,-4 1-23 16,-14-9 7-16,0 0-18 15,0 4-14-15,-23-2-3 0,-5 13-15 16,-4 11-3 0,14 12-10-16,-14 0 0 0,4 18-13 15,-13 43-86-15,5 12-122 16,4 5-335-16</inkml:trace>
  <inkml:trace contextRef="#ctx0" brushRef="#br0" timeOffset="581789">25827 12469 410 0,'0'0'411'0,"0"0"-273"0,0 0 26 15,0 0-44-15,0 0-5 16,0 0-51-16,-68-119-35 15,68 140-8-15,-9 37-16 16,9 32 2-16,-10 7 18 16,10 14-18-16,0 0 7 15,0-1-4-15,0-11-6 16,10-8 3-16,-1-15-7 0,-9-21 1 16,0-20 1-16,0-20 9 15,0-15-11-15,0 0 5 16,0-11 2-16,0-37 29 15,0-19-29-15,0-15-2 16,-19-11 2-16,-3-9 2 16,-6-15-5-16,10-14-4 15,-14 3 4-15,4 11-6 16,-4 21 2-16,14 29 0 16,9 23-4-16,9 24 7 15,0 7-8-15,0 13-9 16,46 0-1-16,27 0 4 15,14 0 11-15,13 26 0 0,-22 7-1 16,0 5-4-16,-18 3 5 16,-19 9-2-16,-14-10 2 15,-18 9-10-15,-9-10-4 16,0 2-4-16,-27-1-1 16,-33-2-67-16,-17 0-47 15,-6-3-35-15,15-5-37 16,31-16-41-16,14-2-105 15</inkml:trace>
  <inkml:trace contextRef="#ctx0" brushRef="#br0" timeOffset="583517">26281 12691 175 0,'0'0'251'16,"0"0"-64"-16,0 0-37 0,0 0 5 15,0 0-35-15,0 0 12 16,160-189-42-16,-160 142 0 15,0-3-26-15,0 4-41 16,-23 5 18-16,-5 3-16 16,-4 18-23-16,5 5 16 15,0 15-18-15,-15 0 0 16,1 9-7-16,-9 31 11 16,22 13-4-16,1 5 0 15,13 1-14-15,14-4 13 16,0-8-15-16,41-15-1 15,10-12 14-15,-1-8-8 16,-4-12 11-16,4 0 0 0,0 0 2 16,-22-32 1-16,13-3-2 15,-23-6-1-15,5 7 10 16,-23-7-4-16,0 11 2 16,0 10 2-16,0 8-7 15,0 6 14-15,0 6-17 16,0 0-7-16,0 6 5 15,9 26-8-15,10 6 10 16,22 0 0-16,9-12 1 16,5 1-9-16,5-19 8 15,8-5 0-15,-17-3-1 16,-1 0 9-16,-22-29-8 0,13-6 0 16,-9-15 5-16,-14-2 8 15,-9-7-12-15,-9-1 4 16,0 7 12-16,0 9-13 15,0 18 9-15,-9 8-6 16,9 12-5-16,0 6 3 16,0 0-5-16,0 0-16 15,0 36 14-15,9 12 4 16,10 11-3-16,13 5 1 16,-5 1-1-16,-4-2-10 15,-5-4 7-15,1-15-6 16,-19-15 1-16,0-9-9 15,0-8 16-15,0-6-22 16,-28 0-16-16,-4-6 37 16,5 0-5-16,8 0 8 0,6 0 1 15,13-18 4-15,0-8-5 16,0-9 0-16,32-3-1 16,27-14-5-16,-8 8 6 15,3 0 0-15,-12 9 1 16,-10-3 12-16,-5 4-13 15,-9 1 1-15,5 3-1 16,-13 4 12-16,-1 4-5 16,-9 4 2-16,0 6 18 15,0 6-27-15,0 6 15 0,0 0-15 16,0 0-6 0,9 0 5-16,0 18-15 0,14 14 16 15,-5 9-2-15,0 6 4 16,15 8-2-16,-6-8 0 15,-9-1 9-15,5-2-18 16,-14-11 9-16,0-14 0 16,-9-7 0-16,0-6-12 15,0 0-7-15,-18-6 6 16,-14 0 13-16,-4 0 4 16,3 0-4-16,24-9 0 15,0 9 0-15,9-3 4 16,0 3-4-16,0 0 0 15,0 0-24-15,18 0 23 16,24-12 1-16,8-2 0 0,-4-4 5 16,-5-2 0-16,0-12-4 15,5 0 1-15,4-3 2 16,-8-3 6-16,-15-2-5 16,-4-1-1-16,-5 5 28 15,-18 4-22-15,0 6 5 16,0 8 8-16,-18 11-17 15,-5-1 10-15,5 8-16 16,-1 8-6-16,19 23 2 16,0 13-4-16,0 8 8 15,0-3-1-15,28 1 5 16,13-15-5-16,-4-5 1 16,4-16 0-16,-14-8-1 15,5-6 5-15,10 0-4 0,-15 0 0 16,0-12 7-16,15-14-2 15,-1-6-5-15,-5-3 0 16,6 3 4-16,8 0-1 16,-23 6-3-16,6 11 0 15,-15 9 1-15,0 6-8 16,5 0 6-16,-5 6-3 16,1 17-6-16,4 1 10 15,-14 2 0-15,0-14 0 16,-9-6-3-16,0-4 3 15,0-2 0-15,0 0 0 16,0 0 6-16,0-6-3 16,-32-8-3-16,-5-12 0 0,5 5 5 15,-4 4-5 1,13 5 0-16,-5 12 4 0,10 0-15 16,-23 3 9-16,13 26 2 15,5 15-8-15,14-9 5 16,9-1 0-16,0-4 3 15,9-6 0-15,23-10-6 16,5-14 6-16,4 0 0 16,0 0 10-16,-13-32-7 15,13-12 8-15,-4-9 0 16,-14-5-7-16,-5-15 31 16,-18-5-20-16,0-19 0 0,0 4 12 15,0 4-24-15,0 23 13 16,-18 26-15-16,4 22 7 15,14 12-1-15,0 6-7 16,-9 24-10-16,-10 45 7 16,1 28 3-16,-5 11 4 15,23 3-4-15,9-9 3 16,51-15-11-16,41-17 6 16,-1-23-10-16,15-27 8 15,-5-20-21-15,18-2 11 16,-28-37-66-16,-22-31-114 15,-18-23-667-15</inkml:trace>
  <inkml:trace contextRef="#ctx0" brushRef="#br0" timeOffset="877085">1109 11286 722 0,'0'0'175'0,"0"0"-15"15,0 0-41-15,0 0-30 16,0 0-29-16,0 0-39 16,0 0 8-16,0 0-17 15,28 14-10-15,13 18 23 16,0 4-18-16,5 7 4 16,4 7 6-16,1-6-10 15,-1 2-7-15,0-11 2 16,-22-6 4-16,-1-8-4 15,-4-13-2-15,-14-4-36 16,-9-4-39-16,0 0-27 16,0 0-16-16,0-18-72 15,0-8-59-15,0-7-21 0</inkml:trace>
  <inkml:trace contextRef="#ctx0" brushRef="#br0" timeOffset="877316">1544 11262 387 0,'0'0'168'0,"0"0"-37"0,0 0 34 16,0 0-50-16,0 0-49 15,0 0-1-15,-32-10-31 16,23 26-21-16,0 19 18 16,-9 5-3-16,-5 5-11 15,4 1-7-15,-22 7-8 16,5-1 9-16,-15 7-11 15,1-1 1-15,-10-1-2 0,24-12-3 16,-5-4-32-16,31-17-54 16,10-16-88-16,0-8-61 15,51-6-213-15</inkml:trace>
  <inkml:trace contextRef="#ctx0" brushRef="#br0" timeOffset="877639">2135 11259 658 0,'0'0'185'0,"0"0"-57"0,0 0 0 16,0 0-46-16,0 0-31 15,0 0-41-15,0-7-2 16,9 7-8-16,14 0 3 16,13 0-3-16,24-8 0 15,9 0-2-15,-1-2 1 16,15-3-52-16,-6 4-44 16,1 6-28-16,-18 3-20 15,-19 0-75-15,-32 0-277 16</inkml:trace>
  <inkml:trace contextRef="#ctx0" brushRef="#br0" timeOffset="877817">2167 11487 413 0,'0'0'169'0,"0"0"-85"0,0 0-39 16,0 0-12-16,0 0 33 15,0 0-7-15,284-17-17 16,-184 14-18-16,-4-2-7 16,-18 5-13-16,-5 0-4 15,-13 0-9-15,-23 0-236 0</inkml:trace>
  <inkml:trace contextRef="#ctx0" brushRef="#br0" timeOffset="878102">3279 11195 374 0,'0'0'440'0,"0"0"-302"16,0 0 7-16,0 0-33 15,0 0-63-15,0 0-15 16,-37 20-32-16,37 24 2 15,0 14 19-15,0 4-18 0,0-4 0 16,0-2-2-16,28-4 1 16,-10-11-8-16,5-3-11 15,5-6-64-15,-19-14-192 16,14-4-77-16</inkml:trace>
  <inkml:trace contextRef="#ctx0" brushRef="#br0" timeOffset="878474">3604 11388 458 0,'0'0'234'0,"0"0"-107"0,0 0 15 16,0 0-45-16,0 0-7 15,0 0-63-15,0 0-26 16,-96-30 1-16,96 62 4 15,0 7-4-15,9-6 4 16,19 4-3-16,4-5-2 16,9-9-1-16,-5-6 0 15,6-11-3-15,-15-6 4 16,5 0-1-16,-14 0 5 16,1-23-4-16,4 0 15 15,-23-3 7-15,0-7 41 16,0 1 8-16,0-6-31 0,-23 0-9 15,-5 0-9-15,-13 6-13 16,14 8 6-16,-5 13-16 16,22 0 0-16,-8 11-1 15,9 0-2-15,9 0-43 16,0 29-59-16,0 11-71 16,27 5-169-16</inkml:trace>
  <inkml:trace contextRef="#ctx0" brushRef="#br0" timeOffset="878803">4071 11462 558 0,'0'0'180'0,"0"0"-32"16,0 0-17-16,0 0-39 15,0 0-32-15,0 0-40 16,-9-60-15-16,9 60-4 15,0 0 2-15,0 0-5 16,0 0 2-16,0 0-1 16,0 0 1-16,0 0 0 15,0 0 0-15,0 0 3 16,0 0 4-16,9 0-7 16,-9 0 4-16,0 0-3 15,0 0 11-15,0 0-12 0,0 0 0 16,0 0-3-1,0 0-6-15,0 0-111 0,-9 6-10 16,9 9-68-16,0 2-137 16</inkml:trace>
  <inkml:trace contextRef="#ctx0" brushRef="#br0" timeOffset="878925">4071 11462 239 0</inkml:trace>
  <inkml:trace contextRef="#ctx0" brushRef="#br0" timeOffset="879009">4071 11462 239 0,'46'174'145'0,"-46"-162"16"0,0 4-63 0,0 2-24 0,0 2-8 16,-9 4-15-16,-10 5-17 16,1-3-1-16,-14 4-29 15,14-1-4-15,-24-6-4 16,6-3-329-16</inkml:trace>
  <inkml:trace contextRef="#ctx0" brushRef="#br0" timeOffset="880242">707 7240 631 0,'0'0'130'15,"0"0"14"-15,0 0-40 16,0 0-35-16,0 0-28 16,0 0-37-16,68-90 9 15,-31 84-3-15,4 3-9 16,0 3 1-16,-13 0-2 0,13 0-6 15,-23 14 5 1,1 11-15-16,-10 6-3 0,-9 3-13 16,0 5-14-16,0 2-1 15,-19-12-13-15,1-6 38 16,9-14-17-16,9-9 13 16,0 0 26-16,0 0 45 15,0-23-9-15,0-9 14 16,18-7 0-16,10 0-18 15,13-3-2-15,0-2-17 16,-4 9 2-16,-5 3 13 16,-5 3-14-16,-4 11-2 0,-14 4 0 15,0 8-6-15,-9 3 8 16,0 3-14-16,0 0-2 16,0 0 0-16,0 9-23 15,0 26 25-15,-18 6 8 16,-5 2-4-16,14-5 2 15,9-2-6-15,0-4 1 16,0-6-1-16,32-3 6 16,-4-3-5-16,13-5-1 15,-14-6 0-15,14-3-7 16,-4-6-8-16,4 0-53 16,-13 0-99-16,4-15-135 15,-5-15-285-15</inkml:trace>
  <inkml:trace contextRef="#ctx0" brushRef="#br0" timeOffset="880442">1444 7144 296 0,'0'0'210'16,"0"0"-109"-16,0 0-27 15,0 0-22-15,0 0-16 16,0 0 13-16,151-41-27 15,-74 29 7-15,1 4-17 16,0 2-9-16,4 0-3 16,-36 6-3-16,-23 0-76 15,-23 0-228-15</inkml:trace>
  <inkml:trace contextRef="#ctx0" brushRef="#br0" timeOffset="880651">1535 7318 213 0,'0'0'187'0,"0"0"-68"0,0 0 4 16,0 0-13-16,0 0-33 16,224-14-23-16,-155 2-24 15,-9 4-13-15,-1 2-6 0,-18 3-11 16,-4-1-1-16,-5 4-28 15,-23 0-165-15,9 0-276 16</inkml:trace>
  <inkml:trace contextRef="#ctx0" brushRef="#br0" timeOffset="881284">2432 6940 726 0,'0'0'174'15,"0"0"-42"-15,0 0 2 16,0 0-4-16,0 0-46 16,0 0-42-16,0 0-3 15,-18-36-33-15,18 36-6 0,0 0 0 16,0 17-12-16,0 22 12 16,0 8 2-16,18 3 3 15,-18 2-3-15,0 0-2 16,0-2-39-16,0-1-24 15,0-10-111-15,0-13-64 16,28-3-186-16</inkml:trace>
  <inkml:trace contextRef="#ctx0" brushRef="#br0" timeOffset="884027">2739 6980 437 0,'0'0'190'16,"0"0"-85"-16,0 0-2 15,0 0-8-15,0 0-15 16,0 0-32-16,0-5-22 15,0 5 8-15,0 0-27 16,0 11-3-16,-23 13-1 16,23 5 2-16,0 0-5 0,0 3 0 15,0-6 2-15,0-5-8 16,41-10 6-16,0-2-1 16,-4-9-4-16,-5 0 10 15,-4 0-1-15,4 0 0 16,-23-3 1-16,0-17 8 15,0-9 4-15,-9-7 41 16,0-2 29-16,0 4-33 16,0-1 1-16,-27 9-17 15,-5 5-24-15,-19 6-9 16,-8 9-5-16,-1 6-9 16,5 0 7-16,5 0-13 15,9 27-25-15,22 5-48 16,19 7-74-16,0-2-88 15,28 1-372-15</inkml:trace>
  <inkml:trace contextRef="#ctx0" brushRef="#br0" timeOffset="884170">2739 6980 479 0</inkml:trace>
  <inkml:trace contextRef="#ctx0" brushRef="#br0" timeOffset="884446">2739 6980 479 0,'256'-178'152'0,"-256"170"17"0,0-3-34 0,0 1-35 0,0 2 8 16,0-1-39-16,0 6 9 0,0 0-26 15,0 3-10-15,0 0 10 16,0 0-28-16,0 0-12 15,0 0-12-15,0 41-4 16,-59 14 4-16,-10 15 6 16,-13 6-3-16,4-3 9 15,-9-3-12-15,-5 6 0 16,-4-3 2-16,-4-3 6 16,22-15-8-16,18-14 0 15,33-18 2-15,13-11-9 16,14-6 7-16,0-3 0 15,0-3-3-15,0 0-17 0,0 0-11 16,0 0-37-16,0 0-63 16,0 0-36-16,41 0-115 15,0 0-340-15</inkml:trace>
  <inkml:trace contextRef="#ctx0" brushRef="#br0" timeOffset="884896">3485 6929 542 0,'0'0'177'0,"0"0"-18"15,0 0-42-15,0 0 8 16,0 0-18-1,0 0-15-15,-9-51-25 0,9 51-32 16,0 0 3-16,0 0-19 16,0 0-15-16,0 6-8 15,0 26 0-15,0 12 4 16,0 6 1-16,0-1 8 16,0 1-8-16,0-5-1 15,0-5-1-15,0-7-1 16,9-6-69-16,-9-3-113 15,14-6-95-15,-5-7-265 16</inkml:trace>
  <inkml:trace contextRef="#ctx0" brushRef="#br0" timeOffset="885304">3773 7083 559 0,'0'0'180'0,"0"0"-26"0,0 0-8 15,0 0-19-15,0 0-28 16,0 0-45-16,-18-70-29 16,18 70-6-16,0 0-19 15,0 11-3-15,0 16-1 16,0 7 8-16,0 4-3 16,0-3-1-16,0 3 4 15,18-6-10-15,10-11 1 0,4-6-3 16,-5-9 2-16,5-6 5 15,-4 0 1-15,4-10 0 16,-14-12 3-16,-9-14 18 16,14-2-3-16,-14-3 13 15,-9-5 19-15,0 2-17 16,0 3-15-16,-22 9-10 16,-15 12-5-16,-23 9 1 15,10 7-4-15,0 4-1 16,22 0-1-16,-4 0-16 15,23 15-36-15,9 11-65 16,0 2-72-16,23 2-33 16,32-6-146-16</inkml:trace>
  <inkml:trace contextRef="#ctx0" brushRef="#br0" timeOffset="885657">4217 7057 515 0,'0'0'203'0,"0"0"-35"15,0 0-26-15,0 0-24 16,0 0-36-16,0 0-21 16,-59-63-18-16,41 63-16 15,-5 4-24-15,14 18 1 16,9 11-4-16,0 3 1 16,0 1-1-16,0-2 0 15,0-2 2-15,32-11-7 0,18-6 7 16,-4-8-2-16,4-8 0 15,0 0 5-15,1 0 6 16,-15-12-11-16,-4-11 0 16,-13-2 15-16,-10-8-4 15,-9-5 36-15,0-3-13 16,-28-3-25-16,-31 6 6 16,-19 12-15-16,-4 6 0 15,13 11-4-15,19 9-5 16,31 0-40-16,10 3-85 15,9 23-109-15,28 0-82 16</inkml:trace>
  <inkml:trace contextRef="#ctx0" brushRef="#br0" timeOffset="885970">4771 6957 579 0,'0'0'167'0,"0"0"-41"16,0 0-21-16,0 0-24 16,0 0-49-16,0 0-19 15,-68-17-12-15,68 23 4 16,0 2-5-16,0 1 0 0,9-6 2 16,18 0 3-1,5-3-3-15,-4 0 5 0,-5 0 20 16,-5-6 20-16,-9-10 25 15,0 3-18-15,-9-1-21 16,0-2 8-16,0 5-26 16,-18 5-15-16,-14 6 0 15,-5 0-13-15,5 0-61 16,5 27-111-16,18 5-123 16,9 5-395-16</inkml:trace>
  <inkml:trace contextRef="#ctx0" brushRef="#br0" timeOffset="886255">5064 7304 761 0,'0'0'166'0,"0"0"-32"16,0 0 15-16,0 0-72 15,0 0-31-15,0 0 21 16,-114 18-22-16,82-1-15 16,13 7-6-16,-13 4-23 15,5 10 10-15,-14 4-4 16,-10 4-5-16,15 6 6 16,-15 2-7-16,-8 4-1 0,-1 0 0 15,1-2-93 1,-1-1-196-16,24-3-617 0</inkml:trace>
  <inkml:trace contextRef="#ctx0" brushRef="#br0" timeOffset="887455">4030 11373 480 0,'0'0'197'0,"0"0"-69"15,0 0 19 1,0 0-33-16,0 0-50 0,0 0-14 15,0-15-25-15,0 15-10 16,0 0-8-16,0 0-1 16,0 0-10-16,0 0 4 15,0 18 0-15,0-4 2 16,0 4-2-16,0-3 0 16,0-1-4-16,9-5 10 15,23-3-6-15,-5-6 1 16,-8 0-1-16,4 0 13 15,-14 0-7-15,9-18 25 16,-18-2 28-16,0 0-12 16,0-1-3-16,0 0-3 15,-9 7-28-15,-19 2 15 0,-13 6-20 16,14 6-6-16,-5 0-2 16,13 0 3-16,-3 0-3 15,12 15 0-15,1 6-2 16,9 2-10-16,0 0 9 15,0-2-3-15,32-7 3 16,-13-5-9-16,-1-6 12 16,-9-3 0-16,14 0 7 15,-14 0-4-15,-9-3-1 16,0-14-2-16,0 2 15 16,0 3-10-16,0-5 11 15,0 5-13-15,-9 3-3 0,-14 3 3 16,14 4-3-16,0 2-3 15,-10 0 2-15,19 0-34 16,-9 0-46-16,9 20-76 16,0 9-64-16,0 3-71 15,0 6-419-15</inkml:trace>
  <inkml:trace contextRef="#ctx0" brushRef="#br0" timeOffset="887954">4286 11746 186 0,'0'0'377'0,"0"0"-241"0,0 0-1 16,0 0-39-16,0 0-34 16,0 0-11-16,-128-49-29 15,128 49-2-15,0 0-20 16,0 0 0-16,0 0-3 15,0 0-6-15,0 0 9 16,0 0 0-16,0 0 8 16,0 0-7-16,0 0-1 15,0 0 4-15,0 0 6 16,0 0-7-16,0 0 4 16,0 0-7-16,0 0-1 0,-9 0 1 15,9 0 0-15,0 0-10 16,0 0 10-16,0 0-7 15,0 0 7-15,0 0 1 16,0 0 5-16,0 0 3 16,0 0-7-16,0 0 17 15,0-2 31-15,0-5 0 16,0 7 2-16,0 0 2 16,0 0-25-16,0 0-5 15,0 0-18-15,0 0-6 16,0 12-5-16,-9 14 5 15,-14 3 7-15,4 6-5 16,-8-2 6-16,-14 4-5 0,-28 4-3 16,-9 6 2-16,-4-4-8 15,27-2-92 1,14-12-126-16,22 3-232 0</inkml:trace>
  <inkml:trace contextRef="#ctx0" brushRef="#br0" timeOffset="889617">4602 10877 372 0,'0'0'148'0,"0"0"-34"16,0 0-9-16,0 0-4 15,0 0-38-15,0 0-3 16,0-70 18-16,-9 64-41 15,-32 4 2-15,-19 2-8 16,-18 0-16-16,-41 0 11 16,0 0-17-16,-18 2 7 15,9 7 14-15,-10-3-28 16,-8 0 14-16,4 3-4 16,-14-3-9-16,-13 2 16 0,-5 2-13 15,-14 0-6 1,-13 6 8-16,4 5-2 0,-9-3-6 15,0 3 0-15,19-3 0 16,17-1 9-16,24-5-9 16,18 1 0-16,18 0 2 15,0 2 6-15,23 6-4 16,0-1 3-16,18-3-4 16,19-2 13-16,18-1-16 15,23-10 2-15,0 1 13 16,9-5-6-16,-10 0-9 15,10 0 0-15,0 0 13 16,0 0-15-16,0 0 2 16,0 0 0-16,0 0 1 15,0 0 6-15,0 0-7 0,0 0 0 16,0 0 4-16,0 0-7 16,0 3 3-16,0 12-1 15,-9 5-2-15,9 18-1 16,-9 5 4-16,-5 16 0 15,14 0 8-15,-9 8-8 16,9 9 0-16,0-7 0 16,0 5 1-16,0-9 3 15,0-5-4-15,0-2 0 16,32-14 6-16,-13-3-7 16,-1-7 1-16,5-4 0 15,-5-7-1-15,-9-6 2 0,0-2-1 16,-9-9 0-16,0-2 9 15,0-4-9-15,0 0 0 16,10 0 3-16,-10 0 2 16,0 0-1-16,0 0-2 15,13 0-2-15,15 0 5 16,22-8-5-16,28-10 0 16,41-7 3-16,9-1-4 15,19 0 1-15,13 0 0 16,-5-1 0-16,15 7 0 15,-1 8 0-15,-13 0 0 16,4 7 6-16,-14 5-12 16,10 0 6-16,-5 0 0 0,-4 0-4 15,-1 0 14 1,-18 0-17-16,0 0 7 0,-18 0 0 16,-9 0 1-16,-5 0-1 15,-4 0 0-15,-15 0-4 16,1 0 12-16,0 0-8 15,4 0 0-15,5 0 0 16,-18-6-4-16,23 3 4 16,-24 3 0-16,1-8-1 15,-10 4 5-15,-13 2-4 16,-14-3 0-16,-4 5 2 16,-19-1-6-16,5 1 4 0,-14 0 0 15,0 0-3 1,0 0 8-16,0 0-5 0,0 0 0 15,0 0 3-15,0 0-4 16,0 0 1-16,9 0 0 16,-9-4-2-16,9 2 8 15,-9 2-6-15,9-11 0 16,0-2 6-16,-9-4 1 16,0-1-6-16,0-15 0 15,0 2 12-15,0-7-10 16,0-2 9-16,-18-10-6 15,9-5-2-15,0-7 6 16,9-7-10-16,0-5 0 0,0-1 15 16,0 2-9-1,0 9-2-15,-14 5-1 0,14 12 2 16,0 7 7-16,-9 6-12 16,9 1 0-16,0 3 8 15,0 7-1-15,0 6-6 16,0 8-1-16,0 9 1 15,0 0 4-15,0 0-5 16,0 0 0-16,0 0-3 16,0 0 3-16,0 0 0 15,-9 0 2-15,-10 0 6 16,-13-3-14-16,-27 3 6 16,-28 0-7-16,-23 3 7 15,-18 23-184-15,-10-5-466 0</inkml:trace>
  <inkml:trace contextRef="#ctx0" brushRef="#br0" timeOffset="1.10742E6">14942 5216 830 0,'0'0'162'0,"0"0"-87"15,0 0-8-15,0 0 26 16,0 0-1-16,0 0-59 16,0 0 4-16,-9-5-15 0,-50 36-18 15,-10 15 32 1,-9 14-22-16,-22 12-8 0,13 13 4 15,-14 2-2-15,-4 3-5 16,-14 4-3-16,0 2 3 16,-19 12 2-16,-49 29-5 15,-42 18 0-15,-37 20 15 16,-31 6-15-16,-10-12 27 16,14-9-15-16,14 0-11 15,13 4 22-15,10-6-23 16,32-4 0-16,13-6-1 15,37-1 10-15,14 2-9 0,13-4 0 16,-13 1 7 0,-5 0-11-16,-13 3 4 0,-10-4 0 15,10-13-4-15,22-14 11 16,-4-27-7-16,23-12 0 16,8-8 9-16,10-16-10 15,0-6 1-15,0 4 0 16,0-3-1-16,-18 11 7 15,-19 5-6-15,-4 8 0 16,-5 7 7-16,-13-2-4 16,9-6-3-16,22-12 0 15,37-5-9-15,23-9 13 16,5-3-4-16,13 1 0 16,1 9 5-16,-19 12-14 15,-23 14 9-15,-18 4 0 0,-10 0-3 16,1-9 7-1,9-7-4-15,0-9 0 0,18-4 10 16,0-2-18-16,5-3 8 16,13-3 0-16,5-7-4 15,5-7 11-15,4-5-7 16,9 1 0-16,-9-9 7 16,10 4-11-16,-10 2 4 15,-5-3 0-15,15 1-4 16,17-6 14-16,6-4-10 15,22-2 0-15,4-5 1 16,1-6-8-16,18 2 7 0,-9 0 0 16,9-3-5-16,0 0 10 15,0 0-5-15,0 0 0 16,0 0 6-16,0 0-15 16,0 0 9-16,0 0-3 15,0-3-4-15,0-18-5 16,-14-5 12-16,14-8 0 15,0-7 5-15,0-1-5 16,0-5 0-16,0 7 0 16,0 0-3-16,0-2 10 15,0 4-7-15,14 6 0 16,-14 4 6-16,9 10-7 16,-9 9 1-16,0 3 0 0,0 6-4 15,0-2 10 1,0 2-6-16,0 0 0 0,0 0 6 15,0 0-12-15,0 0 6 16,0 0-12-16,0 8 7 16,0 19-10-16,0 19 15 15,0 12 0-15,0 7 8 16,0 1-8-16,0-1 0 16,0-7 0-16,0-11-5 15,9-12 8-15,19-6-5 16,31-3 2-16,1-3-34 15,18-2-48-15,4-3-102 16,5-6-111-16,-9-9-393 16</inkml:trace>
  <inkml:trace contextRef="#ctx0" brushRef="#br0" timeOffset="1.16212E6">1187 6312 269 0,'0'0'168'16,"0"0"-11"-16,0 0-45 16,0 0-5-16,0 0 16 15,0 0-64-15,-265-93-2 16,214 93 8-16,15 0-38 15,-5 0 33-15,22 0-24 16,10 0-20-16,9 0 29 16,0 0-35-16,0 0 5 15,37 0-15-15,54 0 2 0,56 0 21 16,50 0-20-16,31-3 3 16,6-5-12-16,13-1 10 15,-9 0-4-15,-32 3 4 16,-46 6 7-16,-41 0-10 15,-50 0-1-15,-42 0 0 16,-17 0-2-16,-10 0 2 16,0 0 0-16,-37 0 6 15,-55 0 2-15,-36 0 0 16,-37-2-8-16,-22 2 0 16,-33 0-13-16,-4 0 13 15,-14 0 0-15,18 0-1 0,23 5 17 16,42 1-20-1,36-3 4-15,59 0 0 0,33-3-5 16,27 0 5-16,0 0-6 16,0 0 4-16,59 2-23 15,28-2 25-15,50 0 0 16,42 0 4-16,27 0-11 16,23-2 7-16,-5-15 0 15,-13-1-2-15,-24 1 16 16,-59 1-14-16,-41 5 0 15,-45 2 0-15,-33 1 10 16,-9-1-4-16,-23-9 16 16,-55 5-15-16,-32-3 7 0,-36 10-14 15,-33 6 0 1,5 0 2-16,-4 3-10 0,40 20 8 16,19 4-31-16,28 5-45 15,45 6-142-15,23-1-117 16</inkml:trace>
  <inkml:trace contextRef="#ctx1" brushRef="#br0">6951 1195 0</inkml:trace>
  <inkml:trace contextRef="#ctx0" brushRef="#br0" timeOffset="1.26437E6">4643 5644 217 0,'0'0'100'0,"0"0"-65"16,0 0 32-16,0 0 23 16,0 0-25-16,0 0 11 15,-41 0-8-15,41 0-2 16,0 0-39-16,0 0-24 16,18 0 13-16,33 0-11 15,49 0 3-15,28-2 14 16,37-13-22-16,55-8 35 15,36-12 3-15,10-3-18 16,22 2 17-16,-22 10-20 16,-10 6-5-16,-18 12 10 0,-41 1-21 15,-9 7 6-15,-24 0-4 16,6 0 6-16,-1 0-7 16,-4-8-2-16,-5-1 0 15,-13-2-6-15,13-10 19 16,5 4-13-16,13-7 0 15,19-2 5-15,9 2 3 16,-5-2-8-16,14 0 0 16,1-3 3-16,12-1 7 15,10 2-6-15,-13-2-4 16,-6 4 4-16,-22 0 0 16,9 5-4-16,-9 4 0 15,-9 1-4-15,-1 0 9 0,-8-1-5 16,9-5 0-16,-10 4 1 15,-13-4-9-15,-5 2 8 16,-13 3 0-16,-19 1-1 16,-18 8 7-16,-23 2-6 15,-5 4 0-15,-27 2 7 16,4 0-15-16,-8 0 10 16,8 0-2-16,1-4 0 15,8 2 7-15,10-4-7 16,5 0 0-16,4-3 2 15,-10 3-7-15,-8 3 5 16,-19 0 0-16,-17 1-3 16,-15 2 12-16,-18 0-11 0,0-3 2 15,0 3 0 1,0 0 6-16,0 0-6 0,0 0-6 16,0 0 1-16,-9 0-83 15,-33 0-94-15,-26 0-169 16</inkml:trace>
  <inkml:trace contextRef="#ctx0" brushRef="#br0" timeOffset="1.26527E6">5055 5391 257 0,'0'0'175'15,"0"0"-89"-15,0 0 11 16,0 0 20-16,0 0-23 16,0 0 11-16,0-9-23 0,0 9-29 15,0 0 13 1,0 0-30-16,0 0-10 0,-18 0-20 16,-33 12-4-16,-17 23 10 15,-1 15-12-15,-18 5 0 16,5 3-3-16,4-6 9 15,18-8-6-15,10-6 0 16,23-6 7-16,8-9-6 16,6-5-1-16,13-5-13 15,0-2 8-15,0 3-3 0,32-2 8 16,27 0-7 0,37-7 15-16,14-5-11 15,27 0 3-15,15 0-20 16,3 0 4-16,5 0-74 0,-45 0-131 15,-15 15-304-15</inkml:trace>
  <inkml:trace contextRef="#ctx0" brushRef="#br0" timeOffset="1.26586E6">8186 4950 62 0,'0'0'559'0,"0"0"-441"15,0 0 3-15,0 0-7 16,0 0-16-16,0 0-19 16,-32-26-41-16,32 26 18 15,0 0-54-15,32 18 2 16,28 16 26-16,17 14-18 15,10-2 13-15,23 7-6 16,9-4-19-16,9 4 26 16,1-4-25-16,-20-3-1 0,-3 4 1 15,-28 0 9 1,-5-3-10-16,-37-3 0 16,-4-10-36-16,-13-4-61 0,-10-7-136 15,-9-11-119-15</inkml:trace>
  <inkml:trace contextRef="#ctx0" brushRef="#br0" timeOffset="1.26617E6">9179 4786 641 0,'0'0'160'15,"0"0"-41"-15,0 0-7 16,0 0-33-16,0 0-19 16,0 0-12-16,0 0-43 15,-18-37 3-15,0 78-8 16,-23 32 0-16,-28 26 26 16,-9 21-13-16,-13 17 9 15,4 18 17-15,-14 8-29 16,23-3 10-16,9-17-20 15,10-29 7-15,9-21-14 16,13-9-1-16,-23-14-93 16,10-8-282-16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01.2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 44 606 0,'0'0'230'16,"0"0"-83"-16,0 0-5 0,0 0-3 15,0 0-34-15,0 0-54 16,0-44 12-16,0 44-55 16,0 0-5-16,0 0-6 15,0 0-79-15,-28 12-273 16,19 11-205-16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01.77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0 269 916 0,'0'0'257'0,"0"0"-111"16,0 0 22-16,0 0-62 0,0 0-39 15,0 0-11-15,23-64-52 16,-14 64 13-16,-9 0-17 15,9 0 15 1,0 11-18-16,10 19 3 16,4 8 0-16,-5 4-6 0,0-3 12 15,-9 2-6-15,5-6 0 16,-14-2 10-16,0-10-14 0,0-6 4 16,0-5 0-1,0-9-4-15,0-3 9 0,0 0-5 16,0 0 0-16,0 0 11 15,0 0-6 1,0 0-3-16,0-6 2 16,0-20-2-16,0-15 4 15,-14-12-6-15,-13-2 0 16,-1-6 12-16,6-6-15 0,3 3 3 16,1 9 0-16,4 13-4 15,5 16 10-15,9 12-6 16,0 2 0-16,0 8-4 15,0 4-5-15,32 0 8 0,5 0 1 16,13 0-12 0,0 4 13-16,1 14-1 0,-24 2 0 15,14 9 6-15,-13-2-8 16,4 1 2-16,-14-1 0 16,-9-1-12-16,-9 3 12 15,0 3-25-15,-59 4-8 16,-10-2-99-16,1 5-64 15,8-5-114-15,1 1-148 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00.55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51 172 657 0,'0'0'126'16,"0"0"-30"-16,0 0 46 0,0 0-78 16,0 0 17-16,0 0-35 15,0-47-13-15,0 45 14 16,0 2-32-16,-9 0 24 16,9-4-15-16,0 4-23 0,0 0 14 15,0 0-15-15,0 0 0 16,-13 0-7-16,3 0-2 15,1 11 9-15,0 2 0 16,9-7 14-16,0 0-21 16,0-3 7-16,0-3 0 15,0 3-8-15,0-3 10 16,0 0-2-16,0 0 3 16,0 0 4-16,9 0 6 15,0 0-13-15,1-3 2 16,-10-6 8-16,0 0-4 15,0-1-6-15,0 5 0 16,0-1-71-16,-19 6-116 0,10 0-105 16,9 0-234-16</inkml:trace>
  <inkml:trace contextRef="#ctx0" brushRef="#br0" timeOffset="463">436 70 435 0,'0'0'368'0,"0"0"-229"16,0 0-13-16,0 0-19 0,0 0 6 16,0 0-52-1,-82-47-29-15,72 47 10 0,10 0-38 16,-18 0 9-16,9 30-13 15,0 8 8-15,0 1-2 16,9 12-6-16,0-4 0 16,0 3-7-16,0-10 11 15,18-5-4-15,9-6 0 16,15-6 5-16,-1-8-5 16,5-9 0-16,-5-6 0 15,0 0 11-15,-4-6-7 16,-5-20 7-16,-5-5 33 15,-9-8-16-15,-4-5 12 16,-5-2-14-16,-9-7-22 16,0 1 19-16,-23 9-23 0,-13 4 0 15,4 15 0-15,4 14-4 16,10 0 2-16,-5 7-31 16,14 3-70-16,0 0-24 15,0 20-86-15,9 10-17 16,0 6-85-16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5:59.9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396 270 518 0,'0'0'247'0,"0"0"-151"16,0 0 40-16,0 0-7 0,0 0-59 15,41-148 17-15,-41 118-39 16,0 2-7-16,0 1 19 15,0 10-37-15,-23 6 9 16,5 4 4-16,-1 7-34 16,-13 0 19-16,5 0-21 15,-5 0 0-15,4 20-15 16,-4 11 23-16,5 12-8 16,8 6 0-16,-3 1 7 15,22-4-13-15,0 4 6 16,0-8 0-16,9-3-8 15,32-1 12-15,-14-3-4 16,15 3 0-16,-10-2 8 16,4-2-16-16,-17-2 8 0,-6-3 0 15,-4-2-6-15,-9-4 5 16,0-4 1-16,-9-6 0 16,-23 2-5-16,-18-6 2 15,-19 2 3-15,10-5 0 16,-10-3-3-16,19 0-30 15,22-3-49-15,10 0-24 16,18 0-35-16,0-12 11 16,18-14-128-16,33-6-70 15</inkml:trace>
  <inkml:trace contextRef="#ctx0" brushRef="#br0" timeOffset="175">492 519 547 0,'0'0'170'0,"0"0"-19"16,0 0 35-16,0 0-35 16,0 0-53-16,0 0-6 15,41-44-66-15,-41 44-14 16,0 0-12-16,0 0-19 16,0 0-121-16,0 6-251 15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04.10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49 26 599 0,'0'0'196'0,"0"0"-65"15,0 0 10-15,0 0 25 16,0 0-65-16,0 0-26 15,-32-26 20-15,32 26-70 16,0 0 4-16,0 0-14 16,0 0-10-16,0 0-6 0,0 18 1 15,0 17 0-15,0 9 0 16,-9 0 7-16,9-1-7 16,0 1 0-16,0-6 14 15,0-4-18-15,0-1 4 16,9-7 0-16,23-5-4 15,19-13 4-15,-6-8 0 16,24 0 0-16,4 0 14 16,-4-23-22-16,-32-4 8 15,-5 5-52-15,-23-5-30 16,-9 2-79-16,0 0-31 16,-32-1-35-16,-5 0-123 15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04.5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 56 541 0,'0'0'175'0,"0"0"-80"16,0 0 20-16,0 0-39 15,0 0-46-15,0 0-18 16,0-11-10-16,0 22-2 16,-9 9 4-16,9 6 6 15,0-6-6-15,0-2-4 0,0-7 0 16,9-2 2-16,9-6 7 16,14-3-6-16,-4 0 23 15,4 0 19-15,-5-3 30 16,5-14-19-16,-13-4-4 15,-10 1 5-15,-9-4-46 16,0 4 26-16,0 0-22 16,0 5-3-16,-19 4-11 15,-3 5-1-15,3 2-12 16,-8 4 10-16,-5 0-18 0,23 0 12 16,-10 15 5-16,-4 12-80 15,14 7-11 1,9 2-70-16,0-1-154 15,9-3-436-15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04.82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37 260 746 0,'0'0'113'0,"0"0"-26"15,0 0 52-15,0 0-54 16,0 0-31-16,0 0-32 16,-37-8-15-16,37 8-1 15,10 0-6-15,26 0 0 16,24 0 14-16,-1-6-6 15,24 0-8-15,-6 0 0 16,-8-1 6-16,-9 6-14 16,-10 1-98-16,-32 0-118 15,-9 0-191-15</inkml:trace>
  <inkml:trace contextRef="#ctx0" brushRef="#br0" timeOffset="278">197 21 538 0,'0'0'210'0,"0"0"-85"0,0 0 8 16,0 0-20-16,0 0-56 15,0 0-45-15,19-23 13 16,13 23 4-16,-5 11 0 15,1 13 11-15,4 6-25 16,-14 1 11-16,5 4-22 0,-5 0 3 16,-18 6 2-1,9-3-9-15,-9 3 0 0,0-4-2 16,0-1-46-16,0-4-106 16,9-6-132-16,14-3-528 15</inkml:trace>
  <inkml:trace contextRef="#ctx0" brushRef="#br0" timeOffset="1409">325 183 150 0,'0'0'209'0,"0"0"-123"15,0 0 36-15,0 0 4 16,0 0-62-16,0 0 4 15,19 0-13-15,-19 0-10 16,0 0 8-16,9 0-37 16,0 0-7-16,14 0 16 0,-5 0-22 15,14 0 5-15,5 0-8 16,4 0 6-16,-4 0-14 16,-5 0-103-16,-14 0-552 15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05.40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0 255 805 0,'0'0'180'15,"0"0"-106"-15,0 0 63 0,0 0-31 16,0 0-65-16,0 0-10 16,0-18-31-16,9 18 1 15,23 0-8-15,18 0 16 16,19-8-9-16,0 1 0 16,9-3 9-16,-10-1-4 15,1 5-5-15,-10 1-14 16,-17-2 2-16,-24 7-149 15,-18-3-95-15,0-2-641 0</inkml:trace>
  <inkml:trace contextRef="#ctx0" brushRef="#br0" timeOffset="250">206 0 745 0,'0'0'172'0,"0"0"-95"16,0 0 32-16,0 0-4 15,0 0-83-15,0 0-11 16,41 49 22-16,-32-5 18 16,-9 6-4-16,9 2-22 0,5 7-19 15,-14 2 8-15,9 0-4 16,0 0-18-16,-9-2 8 15,0-9-204-15,0-10-319 16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16.5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174 102 623 0,'0'0'181'0,"0"0"-63"16,0 0 41-16,0 0-26 16,0 0-25-16,0 0-5 15,-91-22-54-15,91 15 8 16,0 2-17-16,0-7-33 15,18 0 20-15,5 0-27 0,4 1 1 16,24 2-3 0,-1 3 5-16,1 6-3 0,-6 0 0 15,6 0 8-15,-10 6-8 16,-23 14 0-16,-9 4 0 16,-9 5-10-16,0 13 14 15,0 4-4-15,-18 6 0 16,-32 4 10-16,-1-1-8 15,6-11-2-15,12-12 0 16,15-14-5-16,18-10 10 16,0-5-5-16,0-1 0 15,0-2-1-15,0 0-9 16,18 0 10-16,15 0 0 16,21 0 3-16,6-8 5 15,9-1-8-15,-10 3 0 0,14 4 4 16,-27 2-16-1,4 0-10-15,1 0-230 0,-15 0-141 16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17.4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11 566 695 0,'0'0'204'0,"0"0"-111"16,0 0 32-16,-10-162 29 15,10 144-67-15,0 6-10 16,0 7-8-16,0 5-29 15,0 0 0-15,0 0-30 16,0 0-8-16,0 17-2 16,0 18 6-16,0 11-6 15,0 4 0-15,0-3 5 16,0-3-5-16,0-10 0 16,0-7 0-16,10-11-5 0,-10-8 15 15,13-8-10-15,-13 0 0 16,0 0 4-16,19 0-3 15,-1-21-1-15,14-9 0 16,-5-2 3-16,6 3 6 16,-6 6-9-16,-9 5 0 15,-4 10 8-15,4 8-15 16,-9 0 7-16,24 0 0 16,3 3-18-16,5 20 19 15,10 3-1-15,-15 0 0 16,6-2 4-16,8-4-10 15,-4-5 6-15,-14-10 0 16,-5-1-4-16,-4-4 11 16,5 0-7-16,-19 0 4 15,14-15 3-15,-14-12-5 0,0-1-2 16,0-5 0-16,-9-2-1 16,0 0 14-16,0 3-13 15,-18 1 0-15,-14 5 10 16,13 8-10-16,-13 8 0 15,14 8 0-15,-9 2-8 16,4 0-1-16,-5 23 9 16,-4 15-5-16,23 6 9 15,0 2-5-15,9 1 1 16,0-3 0-16,18-9-9 0,23-8 17 16,-9-13-8-1,-4-6 0-15,-1-8 4 0,-4 0 3 16,5 0-7-16,-5-27 0 15,4-10 5-15,-9-12 2 16,5-10-6-16,-14-10 3 16,1-10 4-16,-10-3 2 15,0 1 4-15,0 5-8 16,0 9 24-16,-19 19-26 16,-4 22 11-16,14 15-6 15,9 11 1-15,-9 0-20 16,0 47 10-16,9 23 0 15,0 23-7-15,0 3 10 16,0-8-3-16,36-10 1 16,38-8 10-16,4-11-14 0,-10-15 3 15,1-16-17-15,0-7-33 16,-28-9-125-16,-32-7-181 16,-9 5-486-16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11:14.3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128 1142 9 0,'0'0'701'0,"0"0"-512"16,0 0-57-16,0 0-10 15,0 0-5-15,0 0-55 16,-78-26-20-16,78 26-20 15,0-3-17-15,0 3-5 16,0 0-12-16,18 0 12 0,42 0 6 16,9 0-4-1,8 0 11-15,15 8-8 0,-5-1-2 16,-9-2 11-16,0-5-14 16,4 0 1-16,-22 0 2 15,-15 0 3-15,-13 0-3 16,-13 0-3-16,-19 0 1 15,0 0 11-15,0 0-6 16,0 0 13-16,0-9 15 16,-37-8-16-16,-13-4-12 15,-1 1-6-15,1 6 2 16,13-2 3-16,5 5-3 16,5 0-2-16,18-2 4 15,-5 8 4-15,14-4-6 0,0 9-2 16,0-3 0-16,0 1-6 15,0 2 1-15,0-6-5 16,23 3 5-16,4 3-2 16,24-3 7-16,8 3 0 15,1 0-2-15,-1 0-1 16,1 20 2-16,-1 4 1 16,-22-2-4-16,-5 8 3 15,-14-10 1-15,-9 7 0 16,-9-7 1-16,0 1-9 15,0 2 6-15,-36 3-7 16,-15 0 3-16,-17 6-65 16,17 1-88-16,10-7-38 0,14-3-194 15</inkml:trace>
  <inkml:trace contextRef="#ctx0" brushRef="#br0" timeOffset="678">1913 1010 632 0,'0'0'335'0,"0"0"-147"16,0 0-20-16,0 0-44 15,0 0-44-15,0 0-35 16,0-49-7-16,0 49-9 16,0 0-22-16,0 0 0 15,9 6-7-15,14 28 0 0,5 17 7 16,-1 7-4-16,-4 6 0 16,-14-3 0-16,10 3 6 15,-19-9-9-15,9-1 0 16,-9-20 0-16,0-7 2 15,0-13 1-15,0-11-2 16,0-3 2-16,0 0-1 16,0 0 10-16,0-3 20 15,-37-32-6-15,-4-11-5 16,13-22-21-16,-4-11 8 16,5-17-3-16,-5-11-1 15,14-4 3-15,8 9-7 0,10 13 2 16,0 29-9-16,0 19 7 15,0 17-11-15,19 7 6 16,22 6-28-16,9 1 18 16,5 4-14-16,-4 6-21 15,8 0 9-15,-18 0-32 16,-13 16 0-16,-5 18-17 16,-14 16-32-16,-9 15-19 15,0 7-33-15,-32 13-20 16,-28-6-153-16</inkml:trace>
  <inkml:trace contextRef="#ctx0" brushRef="#br0" timeOffset="733">1913 1010 1 0</inkml:trace>
  <inkml:trace contextRef="#ctx0" brushRef="#br0" timeOffset="1417">1913 1010 1 0,'87'129'84'0,"-87"-126"28"0,0-3 29 0,0 0 28 0,0 0-41 16,0 3-37-16,0 3-37 0,0 0-10 16,32 2 41-16,19-2-26 15,-6-3-7-15,15-3 27 16,-1 0-16-16,-8 0-13 15,8 0-6-15,-8 0-16 16,-15 0 1-16,5 0-8 16,-22 0 1-16,-6 0 4 15,-3 0-8-15,-10 0 5 16,0 0 12-16,0-3-17 16,0 3 19-16,0-6-4 15,0 3-8-15,-10 3 4 16,-22 0-27-16,5 0 1 0,4 0-3 15,5 6-3-15,-1 17 2 16,10 13 1-16,-4 1 0 16,13 5-6-16,0-5 3 15,0-4 3-15,13-11 1 16,15-4 0-16,-1-10 1 16,5-4-2-16,-4-4 0 15,4 0 7-15,-5-4-7 16,-4-18 2-16,-14-4 8 15,-9-7-8-15,0-4 6 16,0-5 3-16,0 1-11 16,0 7 16-16,-32 4-14 15,5 13 0-15,8 8 10 0,-13 9-10 16,14 0-1 0,-14 0-1-16,14 24-1 0,-1 10-7 15,10 2 6-15,9-2-4 16,0 1 5-16,0-9-18 15,37-5 15-15,-5-10 2 16,14-11 4-16,4 0-5 16,10 0 3-16,-1-22 0 15,1-4 4-15,-10-4 3 16,-13 4-7-16,-5 5 0 16,-14 1 4-16,0 11-5 15,-4 4 1-15,4 5 0 0,-9 0-2 16,10 0-4-16,22 20 5 15,-14 15 1-15,5 3 0 16,10 2-5-16,-15-2 5 16,23-2 0-16,-13-8-9 15,23-6 12-15,8-11-3 16,5-11 0-16,-18 0-6 16,-4 0 0-16,-19-24-55 15,-32-5-113-15,0-9-243 16</inkml:trace>
  <inkml:trace contextRef="#ctx0" brushRef="#br0" timeOffset="2677">4449 1142 551 0,'0'0'284'0,"0"0"-159"15,0 0 0-15,0 0 1 16,0 0-34-16,0 0-37 15,0-9-11-15,0 9-35 16,0 24-8-16,0 28 14 16,0 27-7-16,0 17 17 15,0 9-8-15,0 8-11 16,-9 1 10-16,0-11-16 16,0-16 0-16,-14-20 3 15,4-20 4-15,19-18-7 16,0-14 0-16,-9-10 2 0,9-5 5 15,-9 0 1-15,-14 0 24 16,-4-35 28-16,-14-19-45 16,13-23 4-16,-4-19-10 15,5-21-7-15,8-2 6 16,6 0-8-16,3 10 0 16,10 26 0-16,0 23 2 15,0 25-3-15,0 15 1 16,32 8-17-16,5 7 14 15,23 5-9-15,-1 0 5 16,1 0 6-16,-1 23-15 16,-18 5 4-16,-4 10-6 15,-5 5-13-15,-14-1 20 0,-18 5-7 16,0 2-20 0,-18 1-11-16,-42-2-31 0,10-3-41 15,0-7-45-15,31-15-102 16,19-8-278-16</inkml:trace>
  <inkml:trace contextRef="#ctx0" brushRef="#br0" timeOffset="4485">4678 1416 463 0,'0'0'215'16,"0"0"-71"-16,0 0-4 15,0 0-21-15,0 0-47 0,0 0-15 16,46-96-14-1,-23 93-36-15,-5 3 7 0,14 0-14 16,5 8 0-16,-5 27-2 16,13 7 11-16,-13 8-13 15,5-1 4-15,-14-3 0 16,-14-8 0-16,0-6 0 16,-9-5 0-16,0-10-17 15,-18-6 7-15,-23-8 6 16,13-3 0-16,-4 0 4 15,14-9 21-15,18-19-21 16,0-8 2-16,0-13 2 16,18-8 1-16,33 0-6 0,-1 5 1 15,0 14 0 1,-22 17-5-16,4 13 15 0,-23 5-10 16,9 3 0-16,-9 0 5 15,23 0-9-15,-13 5 4 16,-1 16 0-16,5 6 2 15,-14 1 0-15,9 5-2 16,1 1 15-16,-10-3-15 16,5-3 15-16,-5-5-13 15,9-5-2-15,-9-10 3 16,0-2 1-16,5-6-4 16,-5 0 6-16,-9 0-3 15,19-3 25-15,-1-22 19 0,14-11-2 16,-5-5-5-16,15 1-17 15,-15-4-8-15,5 12 2 16,-14 8-14-16,-8 12 13 16,-10 10-3-16,0 2-11 15,0 0-4-15,9 0-5 16,4 5 1-16,-3 21 5 16,8 10 2-16,0-4-1 15,-4-6 0-15,4-2 2 16,-9-7-2-16,1-8 0 15,-1-8 0-15,0-1-2 16,-9 0 6-16,23 0-4 16,-14 0 0-16,9-10 2 15,14-16 14-15,-13-3-15 0,8 0 2 16,5-1 9 0,-14 7-12-16,-8 8 14 0,3 6-4 15,-13 9-10-15,0 0 7 16,0 0-7-16,9 0-15 15,1 9 13-15,-1 15 0 16,9 5 2-16,5-3 1 16,-5-3 0-16,1-2 0 15,3-8-1-15,-12-5 0 16,-1-6-1-16,-9-2 4 16,0 0-3-16,9 0 0 15,0 0 2-15,0-2 7 0,14-19-9 16,-5-5 1-16,1 0 4 15,13-7-4-15,-14 10-1 16,-9 8 0-16,14 6 6 16,-23 9-12-16,9 0 6 15,0 0-15-15,10 3 14 16,4 20-2-16,4 7 3 16,1 5 0-16,13-3 0 15,0-2-4-15,-4-12 4 16,13-1-3-16,-18-12 1 15,-14-2 2-15,1-3 0 16,-10 0 7-16,0 0-4 16,14-25 4-16,-5-6-6 15,-9-3 3-15,14 1 3 16,-23 5-7-16,0 7 0 0,0 9 3 16,0 9 2-16,0 3-8 15,0 0 3-15,9 0-10 16,-9 0 10-16,9 17-21 15,1 13 21-15,8 2 0 16,5-3 6-16,4-2-7 16,-8-7 1-16,22 0 0 15,0-5-3-15,5-6 4 16,-5-9-1-16,0 0 2 16,-4 0 10-16,-5-15-5 0,-5-20-4 15,14-3 0 1,-22-11 20-16,4-7-11 15,-5-6 14-15,-18-5-6 0,0-5-9 16,0-1 10-16,-41 3-11 16,-10 11-9-16,24 16 23 15,9 16-21-15,-5 10 3 16,23 8 2-16,0 7-1 16,0 2-13-16,0 0 6 15,0 34-25-15,0 34 17 16,23 16 5-16,-5 12 3 15,0-2 1-15,5-7 1 16,-5-10-3-16,24-11 1 0,3-15-16 16,6-12 7-1,17-15-35-15,-17-16 13 0,17-8-7 16,-8 0-2-16,-19-34 19 16,-4-7-4-16,-5-6-9 15,-32-2 23-15,0-1-6 16,-23 6 14-16,-37 2-2 15,-17 5 4-15,-10 14 1 16,18 8 0-16,9 9 0 16,19 6 3-16,32 0-2 15,9 0-1-15,0 0 0 16,0 0-3-16,50 12 3 16,10-3 0-16,9-6 2 15,8-3 6-15,10 0-7 16,-13 0 1-16,-19 0 8 0,-5-3-7 15,-18-6 14-15,-23 3-3 16,0 4-3-16,-9-2 23 16,0 2-21-16,0 2 3 15,0 0-3-15,0 0-11 16,0 2-4-16,0 25-2 16,0 14 4-16,9-3 5 15,10-1-5-15,13-1 0 16,-5-7 0-16,5-8 7 15,-4-7-10-15,-5-8 3 0,4-6-38 16,5 0-31 0,5-36-72-16,-5-7-130 0,-32-10-96 15</inkml:trace>
  <inkml:trace contextRef="#ctx0" brushRef="#br0" timeOffset="4660">7855 731 635 0,'0'0'163'0,"0"0"-1"15,0 0-21-15,0 0-40 16,0 0-13-16,0 0-40 16,-60-85-29-16,60 85-19 15,0 0-7-15,0 0-5 16,0 20-47-16,0 24-94 16,18 12-53-16,-8 13-207 0</inkml:trace>
  <inkml:trace contextRef="#ctx0" brushRef="#br0" timeOffset="5222">8198 1261 667 0,'0'0'264'0,"0"0"-88"16,0 0 11-16,0 0-59 15,0 0-35-15,0 0-40 16,-87-113-2-16,87 113-21 15,0 0-29-15,0 0-2 16,0 26-16-16,0 17 17 16,0 10 1-16,0-1 4 15,0-2-5-15,27-3 0 0,15-14 0 16,17-11-5-16,1-13-6 16,-1-9 6-16,1 0-3 15,-15-14 9-15,-3-16-1 16,-1-7 4-16,-23-7 1 15,10-3 3-15,-28-3-8 16,0 0 3-16,0 7 6 16,0 3-1-16,-19 10-2 15,1 13 3-15,9 5-8 16,0 12 12-16,9 0-13 16,-14 0-13-16,5 21 12 15,0 22-7-15,-10 13 8 0,19-1 0 16,0 0-1-1,0 0 1-15,10-4 0 0,49-8-3 16,10-5-2-16,18-17 0 16,4-13 2-16,5-8 2 15,5 0-4-15,-41-2 5 16,-10-25 0-16,-32-5 5 16,-9-6-4-16,-9-8-1 15,0 1-22-15,-18 8-26 16,-5 9-29-16,5 9 16 15,9 13-24-15,9 6-13 16,0 0-52-16,0 3-116 16,0 11-94-16</inkml:trace>
  <inkml:trace contextRef="#ctx0" brushRef="#br0" timeOffset="6098">6362 905 447 0,'0'0'211'0,"0"0"-85"16,0 0 7-16,0 0-29 16,0 0-51-16,0 0-11 15,-68-32-7-15,49 32-21 16,1 24-5-16,4 11-8 15,5 0-1-15,9-1 0 16,0-10-5-16,23-3 5 16,14-12 15-16,13-6 2 15,-22-3 38-15,4 0-5 16,-14-10 14-16,-9-16 6 0,-9-6-42 16,0-6-4-16,0 1-9 15,-46-5-10-15,-22 10-10 16,-24 9-14-16,14 5-89 15,-13 18-51-15,4 0-137 16,9 0-224-16</inkml:trace>
  <inkml:trace contextRef="#ctx0" brushRef="#br0" timeOffset="6496">5003 865 600 0,'0'0'118'0,"0"0"-28"16,0 0 9-16,0 0-39 15,0 0-45-15,0 0-8 16,0 40 10-16,0-4-5 16,0-4 9-16,0-4-6 15,9-2-1-15,19-5 20 16,4-6-4-16,-5-9 18 16,14-6 22-16,-22 0-17 0,3 0 20 15,-12-3-12 1,-1-11-11-16,-9-11-7 0,0 3-16 15,0-1-14-15,-41-5-11 16,-5 11-2-16,5 12 0 16,-10 5-64-16,24 0-79 15,4 26-139-15,23 12-302 16</inkml:trace>
  <inkml:trace contextRef="#ctx0" brushRef="#br0" timeOffset="7498">9214 1343 14 0,'0'0'61'0,"0"0"-22"15,0 0-15-15,0 0 13 16,0 0 20-16,0 0 24 15,-9 6 25-15,9-6 1 16,0 0 29-16,0 0-15 16,0-3-39-16,0-11 14 15,0-4-24-15,0-2-10 16,0-4-4-16,0 4-8 16,0-3 7-16,0 5-18 15,-9 4 2-15,0 4 6 0,0 8-27 16,-14-2-1-16,14 4-10 15,-10 0-3-15,1 0-1 16,-14 10-5-16,4 12-2 16,5 5-3-16,5 5 2 15,18 6 3-15,0 5-5 16,0 2 5-16,9-2-1 16,51-2-3-16,9-3 4 15,22-11-2-15,-4-10 8 16,-9-12-6-16,-9-5 4 15,-10 0 2-15,-18 0-2 16,-13-8-4-16,-28-10-7 0,0-2-36 16,0 2-152-16,-46 4-135 15,5-5-365-15</inkml:trace>
  <inkml:trace contextRef="#ctx0" brushRef="#br0" timeOffset="13635">16785 1048 679 0,'0'0'210'15,"0"0"-98"-15,0 0 50 16,0 0-27-16,0 0-44 16,0 0-22-16,-23-133-30 15,23 133-6-15,0 0-12 16,0 5-16-16,0 27-5 0,0 15 11 16,0 6-8-1,0-1 8-15,0 1-10 0,0-4-1 16,23-5 0-16,5-6 6 15,4-9-6-15,4-12 0 16,24-14-7-16,-1-3 1 16,1 0 11-16,9-31-5 15,-10-8 10-15,-18-7-5 16,-4-7 1-16,-14 1-3 16,-5-4 2-16,-18 10 6 15,0 2-10-15,0 10 1 16,-9 3 7-16,-23 11 3 15,14 6-5-15,-1 8-7 16,19 6 0-16,0 0-2 0,0 0-2 16,0 23-2-16,0 15-1 15,19 3 14-15,-1 2-3 16,5 2-4-16,-5-5 2 16,0 1-10-16,-8-6 12 15,12-6-4-15,-12 0 0 16,-1-6 3-16,-9-5-4 15,0 0 1-15,0-4-9 16,0 1 5-16,-19-4-12 16,-31 1-8-16,-19-1-24 15,-22-8-92-15,4 1-102 16,-23-4-160-16</inkml:trace>
  <inkml:trace contextRef="#ctx0" brushRef="#br0" timeOffset="13973">16776 491 592 0,'0'0'166'0,"0"0"-33"16,0 0-28-16,0 0-29 15,0 0-43-15,0 0-12 16,-119 74 8-16,87-25-12 15,32 3-11-15,0-8 15 0,9-6-16 16,60-14 18-16,22-16 27 16,6-8-22-16,3 0-4 15,-13-18 2-15,-27-16-3 16,-28-2 23-16,-23-4 7 16,-9-8-13-16,-60 5-4 15,-40 3-36-15,-15 10 2 16,-13 13-2-16,18 14-9 15,32 3-2-15,19 12-84 16,36 34-91-16,14 16-76 16,9 8-424-16</inkml:trace>
  <inkml:trace contextRef="#ctx0" brushRef="#br0" timeOffset="11750">13755 515 634 0,'0'0'163'16,"0"0"-36"-16,0 0-37 16,0 0-6-16,0 0-18 0,0 0-59 15,-41-41 7-15,123 29 1 16,23-2 0-16,14 2 7 15,-18 0-14-15,-5 6-2 16,-36 4 10-16,-28-2-8 16,-14 4-1-16,-18 0-7 15,0 0 3-15,0 0 8 16,0 0-6-16,0 0 5 16,-32 0 9-16,-5 0-15 15,5 10-1-15,14 12-3 16,9 11 3-16,0 8-6 15,9 14 4-15,0 12-1 16,0 15 8-16,0 5-4 0,0 9 0 16,0 0-4-16,0-5 1 15,-9-4 6-15,-5-11-7 16,-4-11 0-16,-1-13 0 16,-13-14 5-16,5-9-5 15,-14-11 7-15,-5-10-6 16,-5-8 11-16,1 0-12 15,0 0 2-15,13-17-1 16,5-12 2-16,23-9-6 16,9-11-40-16,18-7-99 15,51-5-209-15,13 5-308 16</inkml:trace>
  <inkml:trace contextRef="#ctx0" brushRef="#br0" timeOffset="12567">14693 1200 634 0,'0'0'210'0,"0"0"-85"16,0 0 63-16,0 0-41 15,0 0-69-15,-82-164-23 16,54 142-13-16,10 7-20 15,-5 3 9-15,5 7-24 16,9 5-3-16,0 0-4 16,0 0-2-16,-14 32 0 0,4 17-1 15,1 6 3-15,18 1-5 16,0-1-2-16,0-11-10 16,27-9-16-16,15-11-21 15,-6-13 18-15,-4-8 4 16,-4-3 17-16,-5 0 15 15,-5-18 1-15,0-11 13 16,5-10 3-16,5-6-11 16,-10-5 23-16,-9 1-4 15,5 7-3-15,-14 10 10 16,0 10-21-16,0 12 11 16,0 9 0-16,0 1-21 15,0 0-1-15,0 0-2 16,0 13-5-16,18 20-2 0,0 10 11 15,5-2-2-15,-4-1 0 16,-1-4 0-16,5-10-2 16,-5-7-5-16,10-6-10 15,-19-8 11-15,14-5-13 16,-14 0 19-16,0 0-3 16,9-26 7-16,-4-5 5 15,13-7 5-15,-8-6-11 16,4 3 14-16,-5 6-12 15,-9 12 9-15,0 10 8 16,0 13-16-16,-9 0 6 16,0 0-12-16,14 0-4 15,-14 31-2-15,9 6 6 0,10 4 0 16,-10 0 9 0,9-3-8-16,5-6 5 0,-5-6-6 15,-9-11 2-15,1-7-2 16,3-8 0-16,6 0 0 15,-10 0 0-15,9-23 0 16,14-15 25-16,-4-6-8 16,4-5-14-16,-5-3 10 15,5 2-11-15,-4 6-1 16,-19 12-2-16,14 11-6 16,-23 15 1-16,9 6-47 15,0 0-61-15,0 33-66 0,0 7-20 16,0 8-110-16</inkml:trace>
  <inkml:trace contextRef="#ctx0" brushRef="#br0" timeOffset="12984">15728 1151 430 0,'0'0'320'0,"0"0"-153"15,0 0-20-15,0 0-17 16,-28-169-31-16,5 145-15 15,-4 3-40-15,-5 10 1 16,14 5-27-16,-1 6-13 0,-4 0 6 16,5 0-7-16,9 21-4 15,-9 16 0-15,4 16 2 16,14 0-2-16,0-4 0 16,0-8-8-16,14-12-1 15,13-11-19-15,5-6-8 16,-4-10 24-16,4-2-4 15,-14 0 16-15,-9 0 6 16,9-18-5-16,-8-4 10 16,3-5-7-16,-3-2 3 15,-1 3 8-15,0 8-10 16,-9 4 14-16,0 7-8 16,0 7-9-16,9 0 6 0,-9 0-8 15,9 12-8-15,14 15 1 16,5-1 14-16,4 3-7 15,4-6 0-15,-4 1-14 16,5-6-28-16,4-10-160 16,-14-5-96-16,-4-3-262 15</inkml:trace>
  <inkml:trace contextRef="#ctx0" brushRef="#br0" timeOffset="8305">10587 742 525 0,'0'0'228'0,"0"0"-69"16,0 0-9-16,0 0 32 15,0 0-92-15,0 0-21 0,0-35-31 16,0 35-19-16,0 6-5 16,0 41-5-16,10 20-4 15,-1 17 36-15,0 6-21 16,5 1 4-16,-5-6 0 15,-9-7-17-15,0-5 8 16,0-14-10-16,9-18-2 16,-9-15 1-16,0-15 4 15,0-7-8-15,0-4 3 16,0 0-1-16,0 0 19 16,0-30-4-16,0-22 15 15,0-18-19-15,-18-18-10 0,-5-11 2 16,14-11-5-1,-10-5 1-15,-13 16 8 0,23 21-9 16,0 27 0-16,0 26 0 16,9 16 7-16,0 6-7 15,0 3 0-15,0 0-19 16,36 0 6-16,56 35-4 16,27 14 17-16,27 13 1 15,-8 7 3-15,-10 4-1 16,-37 4-3-16,-22-8 1 15,-32-4-4-15,-5-7 3 16,-32-5 0-16,0-7-4 16,0-5 10-16,-32-2-6 0,-28-2 0 15,-18 2 5 1,-31-5-10-16,3-2 5 0,15-5-33 16,45-16-39-16,14-2-50 15,32-9-57-15,9 0-80 16,73-26-65-16</inkml:trace>
  <inkml:trace contextRef="#ctx0" brushRef="#br0" timeOffset="8759">11517 740 516 0,'0'0'231'0,"0"0"-90"0,0 0 11 15,0 0-24-15,0 0-79 16,0 0-40-16,196-53-2 16,-77 47 7-16,10 2-9 15,-15 4 2-15,-22-2-2 16,-33 2-4-16,-22 0 3 16,-24 0-4-16,-13 0 1 15,0 0-5-15,0 0-26 16,-50 0-22-16,-9-3-35 15,-10 0 7-15,0 3 55 16,19 0 19-16,9-3 6 16,32 3 12-16,-1 0-8 15,10 0 1-15,0 19 6 0,0 15 17 16,0 15 19-16,0 13 0 16,0 5 10-16,0 6-1 15,0-1-3-15,0-1 5 16,-9-5-13-16,0 2-14 15,9-9-4-15,0-7-14 16,0-5-5-16,0-10 5 16,0-5-12-16,9-10 0 15,0-3-1-15,1-5-45 16,-10 2-152-16,0-10-176 0</inkml:trace>
  <inkml:trace contextRef="#ctx0" brushRef="#br0" timeOffset="11236">12441 1168 392 0,'0'0'279'0,"0"0"-212"0,0 0 25 16,0 0 20 0,0 0-47-16,0 0-39 15,0 0-12-15,-9 0-13 16,69 0 23-16,17 0-6 0,15 0-12 16,-5 0 15-16,-9-6-17 15,-19-8 8-15,-18-1 10 16,-22 6-4-16,-10 1 15 15,-9-1 0-15,0-3 1 16,0 1-7-16,-9-1-18 16,-19-2-3-16,-4 2 0 15,-4 0-2-15,-6 3-4 16,15-2 0-16,4 2 3 16,5 0 4-16,9 3-7 15,9-2 0-15,0 4 0 0,0-1 11 16,0-1-9-1,0 6 0-15,0-3 0 0,0 0-4 16,0 0 0-16,27 3 2 16,14 0 4-16,10 0 2 15,-6 6-6-15,6 17 0 16,-19 4 3-16,4 7-9 16,-26-1 6-16,12-4 0 15,-22 3 0-15,0-6 4 16,-9 6-4-16,-50-3 1 0,-1 2-1 15,-8-6-21 1,8-2-99-16,10-6-70 0,18-5-149 16</inkml:trace>
  <inkml:trace contextRef="#ctx0" brushRef="#br0" timeOffset="14694">18094 1273 840 0,'0'0'180'16,"0"0"-9"-16,0 0-6 15,0 0-64-15,0 0-32 16,0 0-34-16,0-62-17 16,-9 112-12-16,9 21 6 15,-9 16 10-15,0 9-16 16,0 12-5-16,-10 0 12 16,-3-12-10-16,-6-11-2 0,-4-24 1 15,23-23 5 1,0-15-3-16,9-14-4 0,0-9 2 15,0 0 12-15,0-15 8 16,0-33 4-16,0-20-15 16,0-14-10-16,0-14 12 15,0-8-13-15,0-11 6 16,0 2-7-16,0 5 2 16,9 9-1-16,0 17 0 15,23 17-7-15,-4 18 5 16,13 22-5-16,9 10-3 15,-13 12 6-15,13 3-7 16,0 0-3-16,-13 20 4 16,4 12-11-16,-13 13 3 0,-5 7 2 15,4 0-14-15,-27 4 22 16,0-4-24-16,0-2-4 16,-27-3-13-16,-24-3-50 15,1-13-15-15,13-5-80 16,24-11-90-16,13-12 33 15,0-3-1-15</inkml:trace>
  <inkml:trace contextRef="#ctx0" brushRef="#br0" timeOffset="15673">18570 1419 239 0,'0'0'228'0,"0"0"-66"16,0 0-30-16,0 0 22 15,0 0-49-15,170-164-8 0,-170 136-6 16,0-2 24-16,0 4-33 15,-23 0-35-15,-14 2-5 16,-4 10-34-16,-9 5 15 16,13 9-7-16,-4 0-14 15,0 9-4-15,22 26-3 16,1 2 5-16,18 5 0 16,0-2-5-16,0-7 4 15,18-5-5-15,24-7-8 16,-6-6 6-16,-4-9-2 15,-13-6-14-15,13 0 23 16,-14 0 0-16,0-13 1 0,14-13 5 16,-13-3-3-16,-1 0 5 15,5 3-7-15,-14 6 0 16,-9 8 10-16,0 6-7 16,0 6 7-16,0 0-10 15,0 0-3-15,9 12 0 16,0 14 0-16,0 3 3 15,1 7-1-15,22-5 6 16,-14-4-5-16,14-7 0 16,-5-6 2-16,5-7-9 15,5-7 4-15,-5 0 3 16,-4-3 6-16,4-27 0 16,4-10-4-16,-4-7-1 15,-23-5 4-15,1-2 5 0,-10 5-10 16,0 11 9-16,0 4 22 15,-19 12-23-15,6 13 13 16,3 7-13-16,10 2-3 16,0 0-10-16,0 27-10 15,10 13 15-15,31 7-6 16,9 5 8-16,0-8-2 16,-13-3 0-16,-5-6-3 15,-14-6 2-15,-8-9-14 16,-10-4 0-16,0-5 7 15,0-2-31-15,0-3 14 16,-19-3 25-16,10-3 0 16,0 0 6-16,9 0-6 0,0 0-3 15,0 0-5-15,9-15 4 16,9-9 4-16,24-5 2 16,-15-6 4-16,5-6-2 15,-4-3-4 1,4 1 0-16,4-3 19 0,-17 4-15 15,3 11 17-15,-3-2 7 16,-19 10-14-16,0 6 15 16,0 5-13-16,0 6-14 15,0 3 3-15,0 3-2 16,0 0-3-16,0 0 0 16,0 0-6-16,9 15 0 15,14 25-9-15,13 10 15 0,6 2 6 16,-6 4-6-16,5-9 0 15,-22-4-1-15,4-8 8 16,-14-6-9-16,-9-8 2 16,0-6-2-16,0-3-6 15,-9-9-9-15,-51-3 8 16,-9 0 2-16,-22 0-19 16,13 0-29-16,19-7-67 15,8-14-88-15,42-8-81 16,9-17-389-16</inkml:trace>
  <inkml:trace contextRef="#ctx0" brushRef="#br0" timeOffset="16903">20859 722 548 0,'0'0'236'0,"0"0"-81"16,0 0 11-16,0-161-2 0,-9 123-14 15,-9 3-76 1,-14 9-6-16,13 8-12 0,10 13-33 15,9 2 8 1,-14 3-11-16,5 6-16 0,0 37 3 16,-9 27-5-16,9 18 3 15,-1 17 6-15,10 2-8 16,0-1 0-16,0-15 1 16,0-15-2-16,0-25 5 15,0-21-7-15,0-12 0 16,0-16 0-16,0-2 5 15,0 0-5-15,0-2 13 0,0-28-12 16,0-16-1 0,28-10 0-16,13-12 0 0,-4 5-3 15,22 9 8-15,-18 15-10 16,-4 18 3-16,-5 18 1 16,-23 3-6-16,23 6-5 15,-13 26 8-15,-10 15 1 16,-9 3-32-16,0 4 13 15,0 0-8-15,-19-8 16 16,-13-5 5-16,-4-9-26 16,4-8-1-16,-5-13 16 15,5-5-5-15,14-6 25 16,9 0 0-16,-5 0 8 16,14 0-10-16,0-15 2 15,0 1 0-15,14 2 0 0,4-2 6 16,23 2-6-16,-13 3 3 15,13 0 2-15,-5 3-8 16,-4 4 3-16,5-4 0 16,13 3 1-16,-8-6 6 15,3 0-7-15,6-3 0 16,-10-6 3-16,-14-1 4 16,15-4-3-16,-24-8 4 15,-9 3 22-15,5 2-16 16,-14-4 12-16,0 10-3 0,0 7-14 15,0 0 9 1,0 10-17-16,0 3 0 0,0 0-1 16,0 3-3-16,0 26 3 15,0 6-4-15,0 0 9 16,27-6-14-16,14-8 6 16,5-7 2-16,5-14-7 15,17 0 12-15,-8 0-4 16,-1-12 5-16,-8-14 0 15,-10-6 12-15,-23-4-4 16,-9 2 6-16,-9-4 16 16,0-3-18-16,0 9 1 15,-9 15-6-15,0 5-9 16,0 12 8-16,9 0-11 16,-23 15-4-16,-5 37-2 0,-13 18 12 15,5 18-6-15,-6 11 0 16,-8 18 5-16,0 22-3 15,4 19-2-15,14 8 0 16,-5 3-2-16,24-2 5 16,-6-22-3-16,10-16 0 15,0-36 8-15,0-38-8 16,-5-26 0-16,-4-29-4 16,-10 0 4-16,-22-11 1 15,-19-32 2-15,-8-13 6 16,-6-14-7-16,5-6-2 15,0-8 0-15,19-2-13 0,18 8 6 16,22 2-19 0,19 5-13-16,19 8 3 0,63 2-37 15,23 5 12-15,14 4-12 16,19 5-66-16,-28 7-32 16,-33 4-89-16,-26 5-238 15</inkml:trace>
  <inkml:trace contextRef="#ctx0" brushRef="#br0" timeOffset="17588">22850 879 536 0,'0'0'194'0,"0"0"-40"0,0 0 0 15,0 0-26-15,0 0-36 16,0 0-3-16,-87-131-45 16,78 131-1-16,9 2-36 15,0 37 4-15,0 19-11 16,0 15 0-16,0 0 1 16,0 6 4-16,0-15 3 0,0-11-8 15,18-13 2-15,-8-17-1 16,13-11-2-16,-14-9-2 15,0-3 3-15,9-3 9 16,14-34 8-16,5-11 24 16,4-18-5-16,9-7-16 15,-13-9 4-15,4 1-24 16,-9 13 0-16,-13 19 0 16,-10 23 5-16,0 14-10 15,-9 12-9-15,18 0-64 16,-4 20-46-16,4 24-21 15,0 9-65-15,15-1-84 0,-6-11-327 16</inkml:trace>
  <inkml:trace contextRef="#ctx0" brushRef="#br0" timeOffset="18780">23455 944 295 0,'0'0'316'15,"0"0"-165"-15,0 0 25 16,0 0-44-16,-10-157-22 15,-22 137-12-15,5 4-38 16,-14 12-13-16,13 4-24 16,-13 0-23-16,14 11 5 15,17 27-5-15,-22 8 3 16,23 7-11-16,9 0 12 0,0-4-8 16,0-9-4-1,0-7-15-15,18-12 1 0,15-11-6 16,-15-10 4-1,-9 0 23-15,14 0 1 0,-14-2 9 16,0-15 1-16,10-4-6 16,-10-3 2-16,14 8-4 15,-14-3 1-15,0 11 3 16,0 5-6-16,0 3 0 16,-9 0-1-16,23 0-9 15,-5 0 10-15,10 15 0 16,4 2 1-16,18-8-4 15,-13 0 3-15,22-9-2 16,1 0 2-16,9-9 0 16,-1-23 0-16,1-15 6 0,0-14 8 15,-19-12 24-15,-9-11-11 16,-13-7 9-16,4-3 11 16,-23 4-31-16,-9 9 20 15,0 10-14-15,-19 17 8 16,-31 12 7-16,9 13-29 15,4 15-3-15,5 14-5 16,5 0 0-16,-5 29 0 16,4 41 0-16,-4 24 2 15,14 22-2-15,18 24 0 16,0 3 0-16,9-9-4 16,41-8 10-16,1-33-10 15,-5-21 4-15,4-19-25 0,0-21 16 16,1-14-14-16,-24-12 23 15,5-6-4-15,-14 0 4 16,10-21 0-16,4-17 8 16,-14-8-7-16,14-10 10 15,-32-3-5-15,9-1-5 16,-9-2 2-16,0 13 8 16,0 13-11-16,0 16 5 15,0 12 4-15,0 8-13 16,0 0 4-16,0 8-12 15,10 30 2-15,8 14 9 0,5 10 1 16,-5-6 0 0,0-7 4-16,14-2-6 0,-13-9 2 15,-1-12 0-15,5-6-4 16,-5-11-5-16,-9-3 9 16,10-6-4-16,-6 0 9 15,6 0 2-15,-1-23-7 16,5-7 0-16,4-5 4 15,-8-6 3-15,4 1-5 16,-14 5 1-16,-9 9 1 16,0 11 10-16,0 9-8 15,0 6-4-15,0 0-2 16,0 0-11-16,0 23 9 0,18 13 0 16,0 6 1-1,14 3-2-15,-4-7 3 0,13-10-15 16,0-6 14-16,5-11-12 15,-14-8 13-15,-4-3 0 16,4 0 3-16,-5-24-1 16,-4-14-2-16,-14-5 0 15,0-7 11-15,-9-2-8 16,0-1 1-16,0 3 4 16,-18 12-8-16,-14 16 15 15,4 16-13-15,6 6-1 16,12 8-2-16,-8 41-2 0,18 13 3 15,0 6 0 1,0-5 2-16,28-10-3 0,22-4 1 16,9-12-12-16,1-15-12 15,-10-5-26-15,-4-5-34 16,4-9-73-16,1 0-71 16,-1-3-10-16,10 0-150 15</inkml:trace>
  <inkml:trace contextRef="#ctx0" brushRef="#br0" timeOffset="19057">25716 1244 244 0,'0'0'437'0,"0"0"-315"16,0 0 21-16,0 0-30 0,0 0-44 15,0 0-28-15,-83-27-40 16,83 33 4-16,0 12-3 15,0-4 10-15,0 4 2 16,14-9-5-16,4-3-7 16,1 0 23-16,4-6-8 15,-14 0 13-15,0 0 7 16,-9 0-18-16,0 0 15 16,0 0-20-16,0 0-14 15,0 0-31-15,-9-6-157 16,-23 3-235-16</inkml:trace>
  <inkml:trace contextRef="#ctx0" brushRef="#br0" timeOffset="20635">27107 475 374 0,'0'0'460'15,"0"0"-322"-15,0 0 6 0,0 0-20 16,0 0-16-16,0 0-60 15,9-26-43-15,-9 49 4 16,0 33-8-16,0 14-1 16,-32 10 22-16,5 9-16 15,-14-8 3-15,13-5-2 16,-13-12-7-16,23-17 3 16,-5-15 1-16,5-17-4 15,18-10 2-15,0-5 6 16,0 0-2-16,0-17 5 15,9-36 24-15,41-31 9 16,10-21-28-16,-1-24-10 0,10-2 8 16,-10 3-11-1,-8 0 12-15,-1 14-15 0,-4 21 5 16,-14 28-4-16,-5 33-1 16,-18 24 0-16,14 8-5 15,-4 0-15-15,22 29 15 16,5 37 5-16,4 34 0 15,-9 28-2-15,-13 21 2 16,-6 3 0-16,-12-13 5 16,-1-22-3-16,18-29-4 15,-13-33-39-15,13-19-28 16,-17-16-28-16,-1-14-53 16,4-6 33-16,-13 0 48 0,0-21-33 15,-32-8-21 1,-27-6 9-16,-10-3 45 15,-31 3 55-15,-6 0-32 0,-13 9 46 16,9 5 6-16,1 7 19 16,31 5 34-16,27 3 15 15,15 0 15-15,36 3 13 16,-9 1-29-16,9-2-24 16,0-1 12-16,45-7-32 15,38-3 33-15,22-7-3 16,46-5-11-16,5-2-3 15,4 0-30-15,-32 2-10 16,-32 5 4-16,-27 7-9 16,-28 9 0-16,-23 6-11 0,5 0-64 15,-23 2-56-15,0 22-37 16,0 5-180-16</inkml:trace>
  <inkml:trace contextRef="#ctx0" brushRef="#br0" timeOffset="22747">28645 732 18 0,'0'0'624'0,"0"0"-423"15,0 0-39-15,0-150-21 0,0 124-7 16,0 3-49-16,-18 12-21 16,-14 5-19-16,5 6-32 15,-15 0 9-15,1 17-14 16,4 24-7-16,-4 20 8 15,23 12-6-15,9 6-3 16,9-2 0-16,0-12 8 16,9-9-16-16,28-20 8 15,13-10-3-15,-9-14 2 16,10-12 2-16,-15 0 0 16,14 0 9-16,1-18-7 0,-1-17 6 15,10-6-7 1,-15-8 2-16,6-1 8 0,-1-3-11 15,-22 7 1-15,4 11 4 16,-14 11 1-16,-9 15-7 16,0 9 0-16,5 0-9 15,4 0 3-15,-9 21-10 16,10 8 16-16,-5-5-3 16,-5-1 0-16,-9-12-1 15,9-2 3-15,-9-9 1 16,0 0 5-16,0 0-5 15,0 0 0-15,0-11 13 16,0-13-8-16,-9-2 4 16,-14 0 0-16,4 0-5 0,-8 5-7 15,-5 9 3-15,14 4 0 16,-24 8-1-16,15 0 1 16,-5 29-5-16,4 23 5 15,6 10 0-15,3 1-9 16,19-13 8-16,0-6-11 15,19-15-2-15,22-10-13 16,-9-12 21-16,-5-7 6 16,15 0 0-16,-6-2 5 15,5-28-5-15,1-2 0 16,-15-10 9-16,-9-3-7 16,-9-2 15-16,-9-5-2 15,0 8 7-15,-18 7 1 16,-18 4-15-16,3 15-7 0,6 13 8 15,-5 5-9-15,14 0 0 16,-1 11-2-16,-4 26 2 16,23 10-12-16,0 5 12 15,0-4-4-15,69-13 1 16,0-12 5-16,31-11-2 16,-3-12 0-16,-6 0 6 15,-13 0-1-15,-19-21 0 16,-26 3 1-16,-15 4 29 15,-18-3-21-15,0-3 24 16,0-1-12-16,0 0-13 0,0 7 17 16,0 12-26-1,0 2-3-15,0 0-1 0,0 11-3 16,-9 44-2-16,9 27 5 16,0 20 0-16,0 15 11 15,0 5-9-15,0 3-1 16,9 10 3-16,-9-13 0 15,9-19-4-15,0-29 1 16,-9-29 7-16,9-19-8 16,-9-14 0-16,0-9 0 15,0-3 12-15,0 0-12 16,0-44 15-16,-9-16-6 16,0-23-8-16,-18-13 7 15,-6-12-5-15,6-5-3 0,-5 1 5 16,14 10-3-16,-1 6-2 15,19 12 0-15,0 12 4 16,0 17-7-16,10 18 3 16,17 14-5-16,5 8-5 15,5 3 7-15,4 12 1 16,9 0 2-16,-13 0-15 16,13 32 5-16,-9 18 9 15,-22 10-15-15,-1 3 13 16,-18 4-16-16,0-7 5 15,-27-3 11-15,-33-11-23 0,10-5 18 16,-1-18-14 0,15-8 2-16,27-9 19 0,9-6 1 15,0 0 0-15,0 0 0 16,9 0-14-16,36-21 14 16,15 1 0-16,-1-6 3 15,10 5 4-15,-9 0-7 16,-10 4 0-16,0-3-1 15,-8-1 11-15,-6-2-10 16,5-3 0-16,-13 0 3 16,4 0-6-16,-14 5 3 15,-9 6 0-15,-9 1 10 16,0 5-5-16,0 6 3 16,0 3-8-16,0 0 1 15,0 0-11-15,0 0 10 0,0 0-1 16,0 12-3-16,9 8 1 15,14 6 3-15,5-2 0 16,13-1 3-16,-4-2-11 16,13-10 12-16,19-6-4 15,-10-5 3-15,1 0 7 16,-1 0-8-16,-27-10-2 16,-13-17 1-16,-1-2 25 15,-18-6-23-15,0-3 14 16,0 5 8-16,0 10-18 15,-9 9 10-15,0 8-10 16,9 6-2-16,0 0-10 0,0 12-2 16,0 40 7-1,0 21-12-15,0 15 27 0,0 8-15 16,0-3 0-16,0-2 3 16,-10 2-9-16,1 3 8 15,-14 0-2-15,14 16 0 16,0-8 5-16,9-13-5 15,0-7 0-15,-9-28 0 16,0-19-2-16,-5-13 2 16,-13-16 0-16,-6-8-7 15,-12 0 15-15,-15-10-4 16,-31-27-4-16,4-3 6 16,0-9-6-16,4 0 1 15,24-1-1-15,31 0 0 16,28-8-15-16,0-3 8 0,69-12-4 15,32-9 1-15,27 1-1 16,0-5-7-16,-14 11-16 16,-31 13 4-16,-47 12-80 15,-36 19-121-15,-59 7-409 16</inkml:trace>
  <inkml:trace contextRef="#ctx0" brushRef="#br0" timeOffset="24106">2092 3074 148 0,'0'0'723'0,"0"0"-575"16,0 0-35-16,0 0 8 16,0 0-14-16,0 0-68 15,0-38-4-15,0 38-30 16,9 3 0-16,0 34-10 15,0 17 2-15,14 6 3 16,-5 1 6-16,1-8 2 16,4-3-8-16,-5-12 0 15,0-4 7-15,5-7-13 16,-14-11 6-16,0-15 0 16,1-1 1-16,-1 0 0 15,23-14-1-15,-5-24 13 0,5-9-6 16,-13-8 7-16,8-10-9 15,5 1 5-15,-23 1 1 16,10 1-3-16,-19 13-3 16,0 7-1-1,0 14 2-15,0 10 10 0,0 13-13 16,0 5-3-16,-10 0 2 16,-8 0 2-16,9 0-4 15,-14 13 0-15,23 3 7 16,0 1-17-16,0 3 10 15,0 3 0-15,0 7-8 16,23-1 10-16,-5 1-2 0,10-2 0 16,4 2 3-16,4-1-2 15,-4 3-1-15,10 0 0 16,-6 2-8-16,-4 2 13 16,-23-1-8-16,10-3 3 15,-19-3 0-15,0-3-7 16,0-5-4-16,-60-4-16 15,1-5-5-15,-28-8-101 16,9-4-36-16,9 0-23 16,-4-16-80-16,27-22-61 15</inkml:trace>
  <inkml:trace contextRef="#ctx0" brushRef="#br0" timeOffset="24454">1964 2542 487 0,'0'0'142'16,"0"0"-3"-16,0 0-32 15,0 0-4-15,0 0-22 16,0 0-81-16,-69-34 0 16,69 66 5-16,0 6 0 15,0-3 5-15,0-9-10 16,0-12 4-16,9-4-11 15,9-10 13-15,5 0-6 0,5 0 39 16,-10-12-18-16,-9-12 35 16,5-5-6-16,-14 6-12 15,0 0 9-15,0 5-44 16,0 4-3-16,-14 8 0 16,-13 6-18-16,-1 0 0 15,-4 20-56-15,14 21-74 16,18 5 1-16,0 10-194 15</inkml:trace>
  <inkml:trace contextRef="#ctx0" brushRef="#br0" timeOffset="26819">3355 3135 736 0,'0'0'197'0,"0"0"-70"0,0 0 6 16,0 0-11-16,0 0-65 16,0 0-3-16,-110-146-15 15,101 146-27-15,9 0 5 16,-9 9-17-16,0 37 0 15,-5 24 0-15,5 18 9 16,9 3-9-16,0-4 0 16,0-9 6-16,9-10-11 15,32-8 5-15,10-9 0 0,-1-14-3 16,9-13-1-16,-13-17 4 16,14-7 0-16,-10 0 0 15,0-18 9-15,-13-21-7 16,4-8 0-16,0-8 19 15,-13-4-14-15,-19-2 16 16,14-2-23-16,-14 1 5 16,9 10 9-16,-8 11-14 15,-1 15 0-15,4 11-2 16,6 9-2-16,-1 6 2 16,14 0-2-16,5 0 4 0,-5 6-2 15,4 23 2 1,-13 6 0-16,-4 12-5 0,-1 5 1 15,5 7 4-15,-14-4 0 16,0-12 5-16,9-4-7 16,5-13 2-16,-4-9 0 15,-1-7-6-15,0-8 9 16,-4-2-3-16,-5 0 0 16,19-12 0-16,-6-26 10 15,6-14-10-15,4-9 0 16,-14-9 8-16,-9 0 1 15,-9 0-8-15,0 8 11 16,-9 16-8-16,-23 11 26 16,5 12-24-16,8 14-1 0,6 9-1 15,4 0-4-15,-1 20-5 16,10 39 4-16,-9 14 1 16,9 9 4-16,0-7-4 15,9-13 0-15,23-13-7 16,-4-15 7-16,13-10 0 15,-13-15-1-15,4-6-2 16,4-3 0-16,5 0 3 16,-4-12 0-16,4-23 7 15,10-9-5-15,-1-2-2 16,-4-7 4-16,-5 7 5 16,-9 4-7-16,-14 11-2 15,1 16 2-15,-10 12-13 0,-9 3 11 16,23 0-4-1,-14 27-3-15,9 7 9 0,0 2-2 16,-4-4 0-16,-5-9 2 16,0-11-4-16,1-7 2 15,-10-5 0-15,0 0-5 16,0 0 16-16,0 0-1 16,0-14-10-16,0-12 9 15,-19 0-15-15,-13-1 6 16,-4 0 0-16,13 5-3 15,-5 4 6-15,10 9-3 16,4 6 0-16,5 3-13 0,0 3 8 16,9 29-5-1,-9 15 10-15,9 0-3 0,0-1-3 16,0-2-1-16,0-15 6 16,9-6-20-1,23-11 16-15,-23-6-16 0,9-6 21 16,1 0-7-16,-10 0 14 15,5-24-7-15,4-2 0 16,-9-2 6-16,-9 1-7 16,9 4 5-16,-9 4-4 15,0 9 0-15,0 10 7 16,9 0-11-16,5 0 4 16,-5 0-6-16,10 17-8 0,-1 9 14 15,23-2 0 1,-13-4 1-16,4-6 1 0,9-4-2 15,-5-10 0-15,15 0 4 16,-1-6-8-16,-4-20 4 16,-5-13 0-16,-23-4 5 15,5-7 5-15,-23-8-1 16,0-6 15-16,0-6-15 16,-9 3 27-16,-32-1-30 15,0 13 2-15,4 20 1 16,14 12-1-16,14 17-2 15,9 6-6-15,0 2 1 0,0 42-8 16,0 17 5-16,0 19 2 16,0 5 2-16,0-1 2 15,0-5-4-15,0-7 0 16,0-7-1-16,0-10-6 16,0-8-39-16,0-12-34 15,9-12 23-15,14-13-103 16,-14-10 30-16,10 0 7 15,-10-25 62-15,-9-13 20 16,0-9-84-16,0 1 84 16,0 2 29-16,-28 6-18 15,-13 7 16-15,4 7 14 16,5 10 38-16,14 4 6 16,9 10-3-16,9 0-14 15,0 0-18-15,9 0-7 0,28 4 21 16,13 3 5-16,10-2-18 15,8-5 17-15,1 0-5 16,-10 0 0-16,-8 0 16 16,-10 0-6-16,-14-5 15 15,-8-13 5-15,4-7-5 16,-14-4 17-16,0-3-12 16,-9 4-12-16,0 0 4 15,0 8-22-15,-28 6-3 16,-4 11-13-16,5 3-3 15,-14 0 5-15,22 41-8 16,10 9 0-16,9 8-6 0,0-3 6 16,28-8 0-16,4-6-4 15,4-9 21-15,6-12-22 16,-6-5 5-16,5-9 0 16,10-6 2-16,-15 0 4 15,6 0-4-15,8-6 0 16,0-14 9-16,-13-4-9 15,4-5-2-15,9 3 2 16,-13 2-7-16,-5 4 5 16,-14 8 0-16,10 5 0 15,-5 7 9-15,-5 0-12 16,14 0 3-16,-14 16-3 16,1 7-10-16,-10 1 13 0,5-7 0 15,-5-8-2 1,-9-3 11-16,0-6-10 0,0 0 1 15,0 0 0-15,0 0 13 16,0-6-13-16,-9-18 0 16,-14-4 0-16,4-4 11 15,1 1-8-15,-14 6-3 16,5 7 2-16,-5 10-14 16,4 8 9-16,5 0 3 15,-4 32-8-15,8 20 5 16,6 6 3-16,13 4 0 15,0-10 8-15,0-11-19 16,41-15 11-16,9-11 0 16,1-15-10-16,-6 0 21 0,-3 0-11 15,8-28 4-15,-23-14 3 16,15-11 0-16,-15-12 1 16,-13-9-7-16,-5-8 35 15,-9-6-19-15,0 4 5 16,0 8-11-16,-32 17-5 15,4 13 10-15,-4 22-14 16,14 12-2-16,18 12 7 16,-9 0-2-16,0 24-10 15,9 32 4-15,0 25 1 16,0 16 3-16,0 0-3 16,36-14 0-16,33-7-1 15,23-15-24-15,13-17-32 0,37-6-26 16,13-15-104-16,6-14-72 15,-24-6-103-15</inkml:trace>
  <inkml:trace contextRef="#ctx0" brushRef="#br0" timeOffset="27683">8010 3313 688 0,'0'0'204'0,"0"0"-61"16,0 0-17-16,0 0 9 16,0 0-11-16,0 0-64 15,0 0-5-15,-59-134-27 16,59 134-24-16,0 0-4 16,0 26 0-16,0 14 0 0,0 10 2 15,14 0 9-15,-5-3-10 16,9-9-1-16,0-10 0 15,5-4-6-15,5-9 4 16,-10-10 0-16,5-5 2 16,-14 0 0-16,9 0 9 15,-9-17-5-15,14-12-1 16,-13-9 14-16,8-9-12 16,0-8-4-16,5 1 2 15,-5 11 5-15,-9 14 2 16,-9 18-5-16,0 11-2 15,10 0-3-15,-10 0 0 0,9 20-9 16,14 15 3 0,-5 12 12-16,-9-3-5 0,14-9-1 15,-5-6 3-15,1-9-9 16,-10-9 6-16,14-5 0 16,-23-2-1-16,0-4 11 15,9 0-10-15,0 0 0 16,0-4 2-16,0-22 7 15,23-9-9-15,-4-3 0 16,-5-2-2-16,4-2 17 16,1 8-15-16,-5 10 0 15,-5 8 0-15,0 6-4 16,-4 7 4-16,4 3 0 16,0 0-14-16,15 5 12 15,-15 25 2-15,-9 2 0 0,9 0 3 16,5-6-17-1,-14-5 14-15,1-6 0 0,-10-7-3 16,9-5 13-16,-9-3-10 16,0 0 0-16,0 0 7 15,9 0-12-15,5 0 5 16,4-17-5-16,0-15-4 16,0-5-79-16,5 4-41 15,-23 7-38-15,0 4-39 16,0 9-46-16,0-2-270 15</inkml:trace>
  <inkml:trace contextRef="#ctx0" brushRef="#br0" timeOffset="28138">7667 2648 718 0,'0'0'132'15,"0"0"-47"-15,0 0 27 16,0 0-46-16,0 0-35 15,0 0 3-15,-119-70-34 0,101 70 15 16,-5 23-14-16,23 15 8 16,0-3-5-16,0 3 2 15,0-12 2-15,41-6 27 16,-14-11-22-16,15-9 28 16,-1 0-4-16,-14 0 7 15,-8-11 21-15,4-13-19 16,-23 1-11-16,0 0 12 15,0 2-45-15,0 4 10 0,-23 2-12 16,-14 7-29 0,-4 8-31-16,4 0-98 0,-4 2-103 15,23 22-248-15</inkml:trace>
  <inkml:trace contextRef="#ctx0" brushRef="#br0" timeOffset="29571">10143 2724 601 0,'0'0'239'0,"0"0"-111"16,0 0 33-16,0 0-39 15,0 0-12-15,0 0-42 16,-50-109-60-16,50 119 2 16,0 39-4-16,0 25-6 15,0 12 33-15,0 11-31 16,0 2 18-16,0-3-19 16,9-5 10-16,14-15-11 15,-14-18 0-15,10-17 0 16,-19-21-3-16,0-12-26 15,0-8 10-15,0 0 4 16,0-16 10-16,0-25-5 0,-28-18 5 16,-4-5 5-16,5 9-3 15,-15 8 9-15,1 21-12 16,14 14 1-16,-5 12-11 16,13 0 7-16,-8 2 8 15,18 26 1-15,9-2-11 16,0 3 7-16,0-3 1 15,46-12-12-15,4-3 15 16,9-11-10-16,28 0 11 16,5-2-1-16,4-33 11 15,5-12-2-15,-14-7 3 16,-5-2 18-16,-36-5-24 16,4 2 28-16,-31 1-24 15,-6 0 2-15,-13 8 21 0,0 9-21 16,-32 9 21-16,-4 12-7 15,-6 8-20-15,1 12 19 16,14 0-25-16,8 2 0 16,-13 39 8-16,23 21-5 15,0 10-3-15,9 11 1 16,0-1 7-16,9-3-11 16,19-6 3-16,4-4 0 15,-5-11-3-15,5-17 12 16,-13-15-18-16,-10-20 8 15,14-6-21-15,4-3 22 16,14-32 1-16,5-11 2 0,-5-10 9 16,0 3-8-16,-13 9 1 15,-10 12-5-15,-4 15 4 16,-14 11 2-16,0 6-6 16,0 0-7-16,9 0 4 15,9 19-11-15,1 9 14 16,4 7 0-16,13 3 2 15,5-3 3-15,1-9-5 16,3-9 0-16,6-11-8 16,-19-6 11-16,4 0-3 15,-4-6 1-15,-4-22 6 16,-10-10 5-16,5-6-12 16,-5-6 3-16,-18 1 1 0,0 0 4 15,0 5-8 1,0 11 4-16,-9 13 6 0,-9 11-4 15,-5 6-6-15,23 3 5 16,-9 10-15-16,0 27 12 16,9 15-2-16,0-2 0 15,18-3 6-15,23-10-8 16,19-8 2-16,-1-12-1 16,10-7-9-16,0-10 10 15,-10 0 0-15,1 0-1 16,-33-2-44-16,-27-6-30 15,0 3-87-15,-18-3-235 16</inkml:trace>
  <inkml:trace contextRef="#ctx0" brushRef="#br0" timeOffset="32880">12542 3094 488 0,'0'0'205'0,"0"0"-109"16,0 0 60-16,0 0-7 16,0 0-35-16,0 0-41 0,-50 0-25 15,50-20 30-15,0-6-52 16,0-4-9-16,0-2 2 16,0 3-9-16,18 9-2 15,-9 5-8-15,5 5 0 16,4 9-3-16,-9 1 6 15,23 0-5-15,-23 5 2 16,19 22 0-16,-19 7-1 16,14 7 1-16,-23 3 0 15,9-6-5-15,-9-8 7 16,9-10-5-16,-9-12 3 16,0-5 0-16,0-3-1 0,0 0 2 15,0 0-1-15,0 0 5 16,9-15 1-16,-9-5-3 15,0-6-3-15,10 0-5 16,12-4-2-16,-3-5 7 16,8 7 0-16,-13 4-5 15,4 12 7-15,-9 10-9 16,1 2 5-16,-1 0-10 16,14 8 4-16,-5 16 11 15,0 2-3-15,5 3 0 16,5-3 3-16,-10-2-3 15,5-6 0-15,4-10-6 16,5-6 3-16,-13-2-19 0,-1 0 11 16,0-2 10-1,5-24 2-15,-5-10 10 0,1-1-1 16,-6-1-6-16,-3 0 5 16,-10 3-5-16,0 5 11 15,0 7-3-15,0 8-11 16,0 10 23-16,-10 5-24 15,-3 0 6-15,-6 0-7 16,-8 3 1-16,4 29 0 16,5 6 0-16,18 9-3 0,0 3 3 15,18 1 0 1,42-4-2-16,22-8-5 16,-13-8 3-16,-1-10 4 0,-8-13-2 15,-24-8-2 1,6 0 4-16,-24 0 3 0,14-23-3 15,-14-9 14-15,1-3-12 16,-10 0 0-16,4 0 12 16,-13 6-10-16,0 3 6 15,0 11 6-15,0 9-13 16,0 3 18-16,0 3-21 16,0 0-5-16,0 3 5 15,0 24-15-15,10 7 15 16,8 4 0-16,14-9-8 15,-14-5 5-15,10-10-11 16,-5-4 2-16,-5-10 10 16,0 0-3-16,5 0 5 0,-14-4 1 15,0-20 4-15,1-2 0 16,8-2-5-16,-9-5 0 16,5 7-1-16,4 8 9 15,-9 7-8-15,0 5 0 16,1 6-9-16,3 0 9 15,6 0 0-15,-10 0-2 16,23 0-1-16,-5 12 3 16,15-7 0-16,26-1-3 15,10-4 9-15,9 0-6 16,-5 0 0-16,-4-15 0 16,-27 0-7-16,-24 1 9 0,-18-5-2 15,-9 3 13-15,0-8-12 16,0-1 20-16,-18-1-10 15,-23 5-9-15,-5 3 6 16,-5 6-8-16,1 6-3 16,18 6-6-16,23 0-67 15,9 0-22-15,32 15-214 16,55-1-157-16</inkml:trace>
  <inkml:trace contextRef="#ctx0" brushRef="#br0" timeOffset="35015">15385 2488 956 0,'0'0'178'0,"0"0"19"16,0 0-44-16,0 0-67 15,0 0-18-15,0 0-44 16,-92-123-2-16,92 123 3 16,0 26-24-16,0 33-1 15,0 31 7-15,9 23-3 16,-9 13 14-16,0 23-17 16,0 17-1-16,0 7 3 15,0 7 4-15,-9-16-7 0,9-25 0 16,0-22-7-16,9-32 5 15,23-33-19-15,5-28-7 16,-14-18 9-16,4-6 9 16,-4-12 10-16,5-38 2 15,-1-20-1-15,5-21-2 16,-14-10-12-16,-9-4 13 16,-9-3-2-16,-9 3 2 15,-50 12-2-15,-10 13 2 16,-9 13-6-16,10 15-2 15,-10 17 6-15,28 9 2 0,8 14-8 16,33 6 10 0,9 3-5-16,0 0 0 0,0-3-16 15,0-2 5-15,51 2-16 16,8-6 30-16,1 4-6 16,17-1 9-16,-8 0-3 15,9-3 0-15,13-8 6 16,-22-4-7-16,-9-2 6 15,-24 0-5-15,-13 5 18 16,-14 1-15-16,-9 8 35 16,0 1-18-16,0 2-16 15,0 7 18-15,0-2-22 16,0 4 2-16,0 0-1 16,0 0-1-16,0 20-3 0,0 16-3 15,18 2 12-15,15 3-6 16,-15-9 0-16,23-6 0 15,-13-6-4-15,-1-8-1 16,5-6 5-16,-5-6 1 16,6 0 1-16,-15 0 5 15,5-20-6-15,4-10-1 16,-9-5 9-16,-8 0 0 16,3 6-9-16,-3 3 0 15,-1 6 2-15,-9 4 4 16,0 11-6-16,0-1 0 15,0 6 5-15,0 0-5 16,0 0-2-16,9 9-11 0,9 20 12 16,5 3-3-16,5 0 4 15,4-2 0-15,-14-10-1 16,9-6 2-16,-4-5-1 16,-4-9 0-16,-1 0 6 15,-9 0-6-15,5 0 0 16,-5 0 1-16,9-21 6 15,-9-1-2-15,14-5-5 16,5 1 0-16,-19 2 3 16,14 7-3-16,-14 6 0 15,9 5 2-15,-9 6-8 16,-9 0-1-16,19 0 7 16,4 0-7-16,4 6 10 0,5 5-3 15,-4 4 0 1,4-4 3-16,-5 1-9 0,-9-1 4 15,5 1 2-15,-4-3-1 16,-19-2 5-16,18-5-4 16,-18-2 0-16,14 0 4 15,-14 0-5-15,0 0 1 16,9 0 0-16,9-12-1 16,0-8 8-16,5-1-6 15,-4 4-1-15,-1 5 0 16,5 4-5-16,-14 4 5 15,0 4 0-15,19 0-5 16,-6 0 6-16,-3 0-1 16,8 0 0-16,5 0 0 0,5 10-3 15,-5-1 3-15,-5 4 0 16,5-4-5-16,-13-3 9 16,13 0-4-16,-14-3 0 15,0-3 4-15,-8 0-2 16,12-3-2-16,6-26 0 15,13-9 3-15,-4 0 6 16,-5 0-9-16,-5 6 0 16,-4 9 5-16,-5 5-7 15,-18 10 2-15,10 4 0 16,-1 4-3-16,0 0 3 16,5 0-3-16,4 0 0 0,-9 0 3 15,-9 0-5-15,0 0 7 16,0 0-2-1,0 0 0-15,0 0 5 0,0 0-3 16,0 0-2-16,0 0 2 16,0 0-7-16,-9 0 6 15,-9 0-1-15,4 0 1 16,-4 0 1-16,8 0-4 16,-8 24-3-16,9 17 5 15,-5 8-6-15,14 3 6 16,0 2 0-16,0-7-4 15,14-10-2-15,32-5 5 16,4-9-1-16,-9-8-5 0,19-12-1 16,-14-3 4-1,-5 0 4-15,9-23 2 0,0-13 0 16,-13-10 3-16,4-10-1 16,-22-2-2-16,3-9 17 15,-12-6-19-15,-10-2 1 16,0 7 15-16,0 12-8 15,-23 19 0-15,14 19 2 16,9 10-8-16,-10 8-1 16,10 2-1-16,-9 42-7 15,0 17-4-15,9 15 22 16,0-3-11-16,0-3 0 0,0-5 2 16,9-7-4-1,10-9 2-15,3-14-1 16,-3-8-3-16,-1-13-19 0,-9-8-4 15,14-6 9-15,-14 0-20 16,-9-12 38-16,0-17-10 16,0-6 10-16,0 0-6 15,0 4 5-15,-32 3 0 16,14 11 0-16,0 8 2 16,18 4-5-16,0 1 4 15,0 4-5-15,0 0 3 16,18 0-23-16,32-5 18 15,10 0 4-15,-14-5 6 16,-5 4-1-16,0-2-2 0,-14-1 0 16,-8 3 2-16,4 3 3 15,-23 0-5-15,0 3 7 16,0 0-4-16,0 0 7 16,0 0-10-16,0 0 2 15,9 17-2-15,0 19 0 16,0 1 7-16,-9 8 13 15,9-2-19-15,-9-2 11 16,23-6-12-16,-14-6 1 16,0-8-5-16,1-10-6 15,-1-2-49-15,-9-9-120 16,0 0-100-16,0-9-63 16</inkml:trace>
  <inkml:trace contextRef="#ctx0" brushRef="#br0" timeOffset="35336">18282 2420 700 0,'0'0'154'15,"0"0"-70"-15,0 0 11 16,0 0 3-16,0 0-42 16,0 0-32-16,-18-32 4 15,18 32-28-15,0 0 0 16,0 15 5-16,0 8-3 15,0-3 8-15,18-8-10 16,5-6 3-16,4-6 5 0,5 0 0 16,-13 0 21-16,-1-8 24 15,-9-16-12-15,-9-2 14 16,0-1-33-16,0 4-17 16,-36 6-4-16,-6 5-1 15,15 9 0-15,4 3-11 16,5 0 2-16,-1 17-73 15,19 25-49-15,-9 4-62 16,9 9-170-16</inkml:trace>
  <inkml:trace contextRef="#ctx0" brushRef="#br0" timeOffset="36121">18630 2832 621 0,'0'0'188'16,"0"0"-14"-16,0 0-18 0,0 0-24 16,0 0-21-16,0 0-49 15,-41-102 2-15,32 96-20 16,-1 6-26-16,10 0 2 16,0 0-20-16,0 24 0 15,-9 13-9-15,9 10 19 16,0-1-10-16,0 1 0 15,0-6 3-15,9-12-5 0,19-6 2 16,-5-11 0-16,4-9 2 16,5-3 5-16,-13 0-3 15,-1-15 1-15,14-17-4 16,-23-5 29-16,9-7-17 16,-18-3-2-16,0 1 13 15,0-8-21-15,-9 8 18 16,-32 5-14-16,14 12-6 15,8 12 17-15,-4 11-17 16,14 6 0-16,9 0-1 16,0 0-7-16,0 20 5 15,-9 15 1-15,9 11 2 0,0-2 1 16,0 0-2 0,0-3 0-16,9-6-3 15,23-7 8-15,5-9-5 16,-5-7 0-16,5-10 5 0,-5-2-6 15,4 0 1-15,5-2 0 16,-9-19 8-16,5-2-4 16,-19-4-2-16,14 4-2 15,-13 2 5-15,4 1 0 16,-14 12-5-16,9 1 0 16,-9 7-8-16,10 0 7 15,3 0-6-15,6 13 6 16,-5 9 2-16,4 5-3 15,-8-4 2-15,13-2 0 16,-5-8 0-16,-4-3 0 0,4-7 0 16,15-3 6-16,-15 0 1 15,14-5-7-15,-4-16 0 16,-5-6 1-16,-5 4 3 16,15-3-2-16,-1 5-2 15,-14 9 0-15,5 4 3 16,-4 8-8-16,-10 0 5 15,14 0-12-15,5 20 5 16,-5 10-4-16,4 4-18 16,15 7-14-16,-10 1-94 15,-4-5-117-15,-37-8-299 16</inkml:trace>
  <inkml:trace contextRef="#ctx0" brushRef="#br0" timeOffset="37314">0 5463 553 0,'0'0'201'0,"0"0"-69"16,0 0-14-16,0 0-9 15,0 0-49-15,0 0-28 16,68-21-15-16,1 21 1 16,9 0 25-16,23-3-15 15,9 3-2-15,-14-8 11 16,-9 1-17-16,-14 2 7 16,-27-1 2-16,-14 3-10 15,-23 3 10-15,-9-3-13 16,0 3-10-16,0-6 31 15,0-5-17-15,0-7 24 16,-18-3-27-16,-15-2-15 16,-3 1 16-16,-5 0-15 0,-1 2-3 15,6 3 9-15,13 5-5 16,5 4-4-16,8 2 3 16,10 0-1-16,0 6 7 15,0-3-9-15,0 3 2 16,0-3-2-16,0 3-2 15,0 0 2-15,10 0-2 16,22 0-3-16,23 0 0 16,4 18 6-16,1 2-1 15,-1 6 3-15,-9 7-2 16,-8 1-1-16,-24 5 0 16,-18 6 6-16,0 6-5 0,-60 9-1 15,-36 7-77-15,-36-5-248 16,-6-1-694-1</inkml:trace>
  <inkml:trace contextRef="#ctx0" brushRef="#br0" timeOffset="187732">1945 5427 696 0,'0'0'215'0,"0"0"-68"16,0 0 19-16,0 0-43 15,0 0-34-15,0 0-15 16,0-46-42-16,0 46 10 15,0 0-15-15,0 0-25 16,0 20-1-16,0 32 5 16,0 22-6-16,0 13 17 15,0-2-11-15,0-3 2 0,0-12-8 16,0-9 3 0,0-17 2-16,0-21-5 0,0-12 0 15,0-7-3-15,0-4 12 16,0 0-2-16,0-21 13 15,0-23-1-15,0-14 4 16,0-11-15-16,-14-14 1 16,-4-13 2-16,9-12-3 15,-9-2-3-15,4 1-5 16,5 10 8-16,9 6-12 16,0 14 4-16,0 8 0 15,32 22-9-15,18 15-7 16,-4 10 6-16,14 18-17 15,8 6-27-15,1 0 0 0,-10 26-58 16,-17 27-24-16,-1 11-19 16,-32 4-79-16,-9 1-155 15</inkml:trace>
  <inkml:trace contextRef="#ctx0" brushRef="#br0" timeOffset="188711">1945 5658 315 0,'0'0'284'0,"0"0"-150"16,0 0-14-16,0 0 23 15,0 0-53-15,0 0-62 16,69 0 29-16,-10 0-21 0,19-14 10 16,0-4-3-16,9 0-35 15,14-2 10-15,-14 1-18 16,-5 9 3-16,-22 4-5 15,-33 6 2-15,5 0-51 16,-14 0-51-16,1 0-74 16,22 0 32-16,-14 0 12 15,24 0 7-15,-1 0 57 16,-22 0 32-16,13 0 36 16,-32-2 5-16,0-6 0 15,-9 4 59-15,0-8 48 16,0-3-9-16,0-1 12 0,0 0-25 15,0 1-7 1,0-2 26-16,0 2-22 0,-9 1-13 16,0 2-13-16,0 3-21 15,-1 1 12-15,-3 2-28 16,4 6-10-16,-10 0 7 16,10 0-15-16,-23 0-6 15,14 26 0-15,-1 16 7 16,-3 2-18-16,12 11 11 15,10-6 0-15,0-3-1 16,10-5 4-16,40-12-3 16,0-8 0-16,1-10-1 15,8-11-3-15,-13 0 4 0,4 0 0 16,-9-17 6-16,-13-15 2 16,4-12-3-16,-5-5-1 15,5-14 3-15,-22-2 2 16,-10-3-7-16,0 4 6 15,-19 6 22-15,-22 14-30 16,0 15 21-16,-5 11-18 16,5 16 8-16,9 2-17 15,-5 0 6-15,5 22 0 16,14 22-3-16,0 11 7 16,18 10-4-16,0 2 0 15,27 0 0-15,33-6-1 16,8-11 1-16,10-10-3 15,-5-13-6-15,5-15 0 0,0-12 9 16,0 0 0-16,4-18 12 16,-27-17-11-16,18-9-1 15,-18-8 2-15,-4 3 1 16,-10-1 1-16,-14 9-4 16,5 9 0-16,-13 8 13 15,-1 13-15-15,-4 8 2 16,13 3-5-16,5 0-6 15,5 14 10-15,4 18 1 16,-4 9-3-16,4 9 9 16,-14-4-6-16,14 1 0 15,-9-9 0-15,-4-8-4 16,4-10 5-16,5-12-1 0,4-5 0 16,18-3 7-1,1-3-9-15,18-29 2 0,-10-6 0 16,10-8-3-16,-28 2-15 15,-31 2-81-15,-19 8-74 16,-19 3-197-16</inkml:trace>
  <inkml:trace contextRef="#ctx0" brushRef="#br0" timeOffset="292379">10185 5278 613 0,'0'0'151'15,"0"0"-25"-15,0 0-31 16,0 0-2-16,0 0-38 16,0 0-34-16,55-8-10 15,18 8 7-15,14 0-17 0,32 0 19 16,0 0-8-16,-14-9-9 15,5-5 18-15,-32 2-17 16,-28 0-2-16,-18 4 22 16,-23-1-4-16,-9 4 27 15,0-5-10-15,0-2-9 16,0-2 1-16,-50 0-25 16,-10-4-4-16,-8 0 5 15,8 7 3-15,1-1-2 16,18 3-6-16,22 7 2 15,10-1 4-15,9 3-1 16,0 0-5-16,0 0 0 16,0 0 0-16,0 0-2 15,9 0-6-15,32 0 8 0,10 0 0 16,8 0 5-16,-13 0 1 16,14 0 11-16,-10 17-13 15,0 9 18-15,-13 7-15 16,-14 4-4-16,-5 4 16 15,-18 0-16-15,0 6-1 16,-41 2-2-16,-64 9-15 16,-14 0-149-16,-19-2-283 15</inkml:trace>
  <inkml:trace contextRef="#ctx0" brushRef="#br0" timeOffset="291116">5882 5223 225 0,'0'0'77'0,"0"0"31"15,0 0 83-15,0 0-56 16,0 0 23-16,0 0-24 16,0 0 7-16,0-8-29 15,0-6-43-15,0-4 8 16,0 6-31-16,0 0-8 16,-14 4-1-16,-4 3-17 15,-1 4-3-15,-22 1-15 16,14 0 4-16,-14 6-12 15,-10 32 4-15,24 17-2 16,-5 11 1-16,13 14-3 0,19-5 3 16,0-7-10-1,0-16-4-15,51-14 13 0,8-17-16 16,-8-19 12-16,8-2 3 16,-4-8-4-16,-14-30 9 15,0-9 0-15,-22-5 3 16,-10-10 5-16,-9-5-7 15,0-3 3-15,0 3 13 16,-9 9-17-16,-19 14 12 16,-4 18-10-16,-9 11-1 15,14 15 9-15,-1 0-8 16,-13 0-3-16,9 29 1 16,23 4-9-16,9 4 5 15,0-1-11-15,32-2-7 0,27-11 19 16,28-13-9-1,14-10 8-15,-5 0 1 0,5-27 5 16,-5-13-2-16,-5-8 0 16,-31-1 5-16,-14 0 1 15,-23 2-5-15,-14-3 9 16,-9-2 30-16,0 2-23 16,-9 1 7-16,-23 11 2 15,-5 11-11-15,-4 16 19 16,32 4-23-16,-10 7 2 15,19 0-10-15,0 0-2 16,0 33-2-16,0 23 0 16,0 13 1-16,0 10 2 0,0 3 0 15,19-6-2 1,-1 0 5-16,14-3 1 0,-14-7-5 16,10-10-1-16,-5-13-13 15,-14-19 13-15,0-12-13 16,0-12 13-16,-9 0-6 15,0 0 15-15,0-17 1 16,0-25-10-16,0-15 5 16,23-14-9-16,4 7 4 15,15 3 0-15,-6 19-3 16,-4 16 11-16,-4 15-11 16,-5 11 3-16,4 0-11 0,1 14 1 15,4 25 10-15,-5 10-4 16,-13 3-4-16,-5 4-33 15,-9-4 6-15,0-5 30 16,0-15-30-16,0-7 12 16,-32-6-12-16,-5-12 12 15,-13-2 19-15,9-5-9 16,-10 0 13-16,24-5 0 16,9-6 2-16,18 4-4 15,0-2 2-15,0 5 0 16,0 4-1-16,0-6-23 15,36 4 24-15,5-2 0 16,19 4 4-16,-10 0-9 16,-4 0 7-16,14 0-2 15,-1 0 0-15,1-5 6 0,8-16-6 16,1-5 2-16,-10-6 2 16,-8 1 2-16,-19-5-5 15,-14-2 15-15,-18-3 30 16,0-3-16-16,0 1 11 15,-9 11-8-15,-14 14-13 16,5 10 24-16,18 8-36 16,-9 0 0-16,9 0-8 15,-10 14-3-15,1 30 3 16,-4 26 0-16,13 26 5 16,0 15-5-16,0 17 0 15,22 9 0-15,29 0 0 0,-15 6 8 16,15-8-8-16,-24-11 0 15,-13-12 1-15,-14-18-4 16,0-21 3-16,0-25 0 16,-23-23-1-16,-27-25 7 15,4 0-6-15,-14-30 0 16,1-32 3-16,9-22-1 16,-1-15-2-16,24-4 0 15,27 7-1-15,0 12 6 16,0 13-5-16,36 8 0 15,24 1-2-15,22 1-6 16,-4-6 7-16,9 0 1 16,5-6-3-16,-15 1 11 15,-8 2-8-15,-9-1 0 0,-1 10 1 16,-22 5-4-16,-5 10 3 16,-23 14 0-16,-9 8-2 15,0 9 11-15,0 4-9 16,-9 8 0-16,-32 3 2 15,13 0-12-15,-13 3 8 16,14 29 1-16,-15 12-5 16,33 6 7-16,0 5-6 15,9 3 5-15,0 1 0 16,18-4-6-16,33-8 6 16,-1-12 0-16,-13-12-2 0,13-11-7 15,0-12 8 1,-8 0-4-16,-6 0 5 0,-4-20 0 15,5-12 0-15,4-6 0 16,-14 2 2-16,6 8 6 16,-15 7-8-16,0 6 0 15,-4 10 1-15,-5 1-9 16,0 4 8-16,0 0-4 16,0 0 4-16,1 0-3 15,-1 0 0-15,-9 0 3 16,0 0 0-16,0 0-1 15,0 0 2-15,0 0-1 16,0-11 15-16,0-6-13 16,0-7-2-16,0 4 0 0,-19 5 7 15,1 0-14 1,-14 7 9-16,14 5-2 0,0 3 0 16,8 0-6-16,-3 17 4 15,3 18-3-15,1 12 5 16,9 8-10-16,0 7 10 15,19-4 0-15,31-10 0 16,9-9 0-16,1-15 0 16,-10-12-1-16,1-10-13 15,-6-2 10-15,-3-6-1 16,8-34 5-16,0-19 1 16,-4-17 11-16,-5-5-12 15,-13-7 0-15,-28-2 5 0,0 2 12 16,-9 1-15-1,-37 8 6-15,5 18 11 0,9 20-19 16,22 21 11-16,1 11-3 16,9 9-3-16,0 0-10 15,0 14-2-15,0 45 7 16,0 19-6-16,19 19 9 16,13 5-3-16,-5 0 0 15,14-3 6-15,-13-14-12 16,4-18-19-16,-5-22-34 15,-4-14-27-15,-14-17-27 16,1-11-31-16,-10-3-15 16,0-6-2-16,0-26 36 0,0-6 65 15,-42 4 60 1,6-3 6-16,-5 9-1 0,4 5 28 16,14 9 16-16,5 7-12 15,18 1 7-15,-9 6-20 16,9-2-6-16,0 2-17 15,9 0 5-15,41 0-6 16,28-9 13-16,0-14-5 16,22-7 11-16,-22-2-10 15,-9 0 17-15,-19 3 27 16,-9 0-10-16,-22 2 22 16,-19 2-6-16,0-1-2 0,0 7 22 15,0 2-37-15,-19 6-19 16,6 8 1-16,4 3-21 15,9 0-6-15,-10 20 1 16,10 18 2-16,0 5-2 16,0 5 2-16,0-5 0 15,10-3-1-15,22 1 2 16,-14-5-1-16,9 1 0 16,-4 4 7-16,-4 1-10 15,-10-6 3-15,-9-3 0 16,0-9-4-16,0-4 2 15,-19-6 2-15,-22 1 0 16,-18-6-22-16,-1-9-11 16,-18 0-52-16,1 0-61 15,-1 0-47-15,-5 0-210 0</inkml:trace>
  <inkml:trace contextRef="#ctx0" brushRef="#br0" timeOffset="291655">7273 4677 512 0,'0'0'174'15,"0"0"-44"-15,0 0-9 16,0 0-5-16,0 0-33 15,0 0-47-15,0 0 9 16,-41-49-33-16,41 49-12 16,0 0 0-16,0 0-13 0,0 18 13 15,18-4 0 1,24-2 5-16,-1-4-2 0,5-3-3 16,4-5 0-16,0 0 12 15,-8-8-11-15,-15-15 41 16,-9-3 16-16,-9-6-10 15,-9 0 19-15,0 0-35 16,0 9-10-16,-54 2-4 16,-6 7-13-16,-13 11-5 15,27 3 0-15,-4 3-8 16,31 34-14-16,19 16-75 16,0 17-105-16,78 9-257 0</inkml:trace>
  <inkml:trace contextRef="#ctx0" brushRef="#br0" timeOffset="311509">12363 4964 305 0,'0'0'298'16,"0"0"-149"-16,0 0 7 16,0 0-39-16,-9-172-9 15,0 145-4-15,-14-2-52 16,14 6 26-16,0 6-19 15,-9 1-30-15,8 11 20 16,-3 2-28-16,-6 3-2 16,-8 0 1-16,-14 20-12 15,-28 27-4-15,0 11-4 16,1 12 6-16,27 9-9 16,-1 11 3-16,24 10 0 0,18 11-1 15,0 8 5 1,32 0-4-16,37-7 0 0,9-22-6 15,9-34-1-15,-5-28-1 16,-13-23 8-16,-1-5-8 16,-17-19 20-16,-6-30-12 15,-3-15 1-15,-1-12 13 16,-5-7-11-16,6-1-3 16,-6 15 0-16,-13 19-2 15,-5 18 6-15,-8 20-4 16,-10 6 0-16,9 6 4 15,-9 0-14-15,13 0 3 0,15 20 7 16,-10 10-10 0,14 2 14-16,5-3-4 0,-14-6 0 15,-14-8 0-15,9-6-8 16,-18-7 8-16,0-2 0 16,0 0 10-16,0-20-7 15,0-9 2-15,-18-4-5 16,-14 5 6-16,4 1-8 15,10 7 2-15,-5 8 0 16,-4 4 1-16,8 8 4 16,-13 0-5-16,5 0 0 15,-5 23-2-15,-5 17-5 16,14 10 7-16,5 9 0 0,18 6-9 16,0 4 11-1,0-5-2-15,9-15 0 0,32-13-4 16,5-13-8-1,5-13 10-15,-10-10-10 0,0 0 11 16,-4-28-9-16,-5-19 10 16,-14-2 1-16,0-3 10 15,-18-6-7-15,0 5-4 16,0 1 0-16,0 13 12 16,-18 10-8-16,-14 15 3 15,4 10-7-15,1 4 9 16,-5 10-11-16,4 24 2 15,6 10 0-15,22 12-14 16,0 5 13-16,22-1 1 0,47-1 0 16,9-15 3-16,18-18-8 15,5-14 5-15,-14-12-1 16,-14 0-6-16,-27-18 12 16,-5-22-5-16,-23-17 5 15,5-3 3-15,-23 3 4 16,0 3-3-16,0 16-8 15,0 18 39-15,0 5-31 16,-14 12 8-16,5 3 5 16,9 0-19-16,0 24-6 15,0 40-2-15,0 27 5 16,0 10 4-16,0 5-4 16,0-11 0-16,9-7-4 0,5-9 15 15,-5-12-11 1,-9-9 0-16,0-14 4 0,0-11-8 15,0-14 5-15,0-10-1 16,0-3 0-16,0-6 11 16,0 0-6-16,0-11-5 15,0-30 4-15,-32-20 2 16,23-21-6-16,9-20 0 16,0-18-2-16,18-14 10 15,14 0-8-15,5 23 0 16,-5 26 2-16,-14 33-13 15,-8 26 11-15,3 11 0 0,6 10-1 16,-1 5-9-16,14 0 3 16,5 2 1-16,4 24 1 15,-14 9-6 1,-4 9 6-16,-14 6-6 0,-9-1 10 16,0 9-20-16,0-2 21 15,-9-3 0-15,-32-7-11 16,13-10 0-16,6-10 3 15,3-9 1-15,19-11-3 16,0-6 6-16,0 0 4 16,0 0 0-16,0 0-9 15,28-28 6-15,22-9-1 16,10-3 4-16,-10 2 0 16,0 3 10-16,-13 3-10 15,-5 2 0-15,-5 9 8 0,5 4-14 16,-13 6 6-1,-1 5 0-15,5 6-4 0,-5 0 6 16,1 0-2-16,4 0 0 16,-5 0 2-16,0 0-11 15,-9 0 9-15,14 3 0 16,5 3-3-16,13-6 14 16,9 0-11-16,5-26 0 15,18-14 4-15,-13-7-4 16,-5-1 0-16,-14 8 0 15,-23 5 8-15,5 5 2 16,-23 8 5-16,0 10 10 0,0 6-22 16,0 6 23-16,0 0-26 15,-9 15 0-15,-23 37-6 16,5 20 15-16,4 22-9 16,13 9 0-16,1 4 2 15,9 4-7-15,0-2 5 16,0-2 0-16,-9 6-2 15,0 13 10-15,9 0-8 16,0-5 0-16,-9-15 2 16,9-20-6-16,-23-15 4 15,14-18 0-15,-19-21-3 16,-4-14 9-16,-9-13-6 16,-5-5 0-16,-22 0 7 0,-1-23 1 15,-4-21-6-15,18-17-2 16,4-21 2-16,19-23 6 15,32-23-10-15,0-9 2 16,60 8-15-16,32 19 11 16,4 22-33-16,4 23-32 15,6 25-49-15,-6 11-176 16,-13 9-148-16</inkml:trace>
  <inkml:trace contextRef="#ctx0" brushRef="#br0" timeOffset="312433">15829 5235 658 0,'0'0'195'0,"0"0"-66"0,0 0 35 16,0 0-37-1,-110-161-62-15,78 150 9 0,13 3-53 16,-8 8 10-16,4 0-31 15,-4 5 13-15,-6 33-17 16,15 15 4-16,0 17 0 16,9 5-2-16,9 4 7 15,9-12-5-15,41-8 0 16,-4-21-1-16,23-21-14 16,-19-17 14-16,-9 0 1 15,-13-23-3-15,4-27 12 16,-23-2-2-16,0-7-6 15,-9 3 3-15,0 4 23 16,0 5-20-16,-27 9-6 0,-15 4 22 16,1 10-14-16,14 7 5 15,-15 11-14-15,24 6 7 16,0 0-9-16,-5 6 2 16,23 29 0-16,0 17-14 15,41 1 15-15,37-1-1 16,14-14 0-16,4-14 0 15,-5-16-9-15,-22-8 9 16,-10 0 0-16,-22-23 7 16,4-21-1-16,-13-11-4 15,-5-10 22-15,-14-1-14 16,-9-1 37-16,0 5-28 16,-9 14-1-16,-23 9 17 0,4 15-34 15,5 10 23 1,14 8-19-16,0 6 10 0,0 26-29 15,0 47 14-15,-1 32 0 16,-3 35 0-16,3 35 9 16,1 21-9-16,-9 19 0 15,0-4 5-15,4-19-18 16,14-32 8-16,0-34-2 16,50-36-3-16,10-34-3 15,18-18 7-15,-10-21-10 16,1-11 12-16,4-6-6 15,-13-3 12-15,-5-32-2 0,18-24 4 16,-18-13 9 0,-14-19-13-16,-9-8 1 0,-32-4 8 15,-14 4-1-15,-63 15-8 16,-33 12 0-16,-28 16-3 16,19 21-3-16,14 20-10 15,23 15-69-15,45 0-90 16,37 24-150-16,0 2-227 15</inkml:trace>
  <inkml:trace contextRef="#ctx0" brushRef="#br0" timeOffset="315114">17939 5221 651 0,'0'0'182'0,"0"0"-55"16,0 0 6-16,0 0-26 15,0 0 6-15,0 0-69 16,0 0-23-16,-101-108-18 15,133 108-3-15,18 2-9 16,28 24 5-16,0 12 8 16,-9 10 5-16,-19 1-9 15,-22 9 0-15,-28-2-2 16,0-1 3-16,0-5-1 16,-28-6 0-16,-13-15-32 15,13-12-24-15,-4-17 11 16,23 0 44-16,9-16-10 0,0-24 11 15,0-11-14-15,41-11 12 16,19-5-2-16,9-4 2 16,-10 2 2-16,1 1 0 15,-1 5 0-15,-31 10 1 16,-6 12-1-16,-12 11 22 16,-10 14 2-16,0 4 21 15,0 6-12-15,0 6-16 16,0 0 0-16,-10 0-17 15,-12 16 0-15,3 20-1 0,1 14 4 16,18 6-3 0,0 2 0-16,0-3 0 0,37 1-9 15,4-13 9-15,9-8 0 16,10-11 0-16,-15-15 4 16,6-9-4-16,-1 0 0 15,0-15 7-15,-4-22-1 16,-5-14-6-16,10-3 0 15,-24-8 22-15,-4-3-19 16,-14-5 26-16,-9-6 9 16,0 1-21-16,0-2 17 15,-32 8-25-15,5 8 7 16,8 11 11-16,-13 12-26 16,23 18 23-16,9 9-9 0,-9 7-15 15,9 4 1-15,0 4-1 16,0 42 0-1,0 24-15-15,-9 23 26 0,9 12-11 16,0 8 0-16,0 14 4 16,0 9-8-16,0 16 4 15,0 12 0-15,0 8 2 16,-23 6 9-16,5 0-11 16,-1-3 0-16,-3-10 0 15,12-12-10-15,-8-31 10 16,18-29 0-16,0-32-1 0,0-29-21 15,0-17 10 1,0-15-3-16,37 0 13 0,22-26 2 16,33-33 0-16,-5-22 1 15,13-10 0-15,-22-7 8 16,-18-11-11-16,-33 2 2 16,-27-1 0-16,0-3-8 15,-27 6-1-15,-33 8 7 16,-18 10-8-16,1 18-5 15,-15 15 8-15,23 17-2 16,10 10 9-16,18 10-9 16,32 5 9-16,-1 6 0 15,10 6-5-15,0-7-12 16,51 3-16-16,27-10 12 16,22-13 21-16,6-12-3 0,3-10 3 15,-17-8 0 1,-5-2 8-16,-28 0 5 0,-17 10-7 15,-24 5 15-15,-18 6-9 16,0 0 21-16,0 6-22 16,-41 6 0-16,4 2 9 15,-4 10-13-15,13 8-4 16,-4 6-3-16,14 0 7 16,-5 6-20-16,5 32 13 15,9 20 0-15,9 7-9 16,0 5 18-16,0-1-9 15,41-7 0-15,-4-7 0 0,13-11-2 16,-9-10 2 0,-4-16 0-16,4-9-5 0,-14-9 15 15,15 0-10-15,8-22 0 16,0-15 6-16,-13-6-2 16,4-4-1-16,-13-2-3 15,4 2 3-15,-14 6 4 16,0 10-7-16,5 7 0 15,-5 9 6-15,10 10-17 16,-5 5 8-16,13 0 3 16,6 0-8-16,-1 28 7 15,-5 10 1-15,-4 3 0 16,5 3 3-16,-5-3-8 16,5-3 5-16,4-6 0 15,-14-12-4-15,5-7 4 0,-13-12 0 16,4-1 0-16,-5 0 8 15,0-8-11-15,14-30 4 16,-13-15-1-16,-10-2 22 16,0-6-22-16,-9 0 20 15,0 8 0-15,0 10-16 16,-28 8 35-16,6 14-39 16,12 10 1-16,1 7 10 15,9 4-2-15,0 0-17 16,-9 15 8-16,9 26 0 15,0 11-11-15,0 7 12 16,0 2-1-16,0-3 0 0,28-5 1 16,4-10-1-16,-5-8 0 15,-4-14 6-15,4-12-14 16,-4-9 8-16,-4 0 0 16,17-5-1-16,5-31 8 15,10-11 1-15,-1-6-8 16,-4 4 0-16,-5 5 2 15,-23 16-2-15,-4 6 0 16,-5 14-2-16,-9 5 11 16,0 0-9-16,0 3 0 15,9 0-9-15,1 0 3 16,8 20-2-16,14 7 8 16,-14 2-1-16,14-3 8 15,-13 1-7-15,8-7 0 16,-4-3 4-16,4-8-12 0,-17-5 8 15,13-4 0-15,-14 0-1 16,9-18 12-16,9-14-11 16,15-6 0-16,-10 3 8 15,-5 3-9-15,-9 6 1 16,5 5 0-16,-14 13-4 16,-9 1 9-16,10 7-5 15,-1 0 0-15,9 0-12 16,14 7 4-16,9 16 8 15,-13 3 0-15,-1-2-5 0,14-4 8 16,-8-6-3-16,3-5 0 16,-4-6 0-16,-4-3 0 15,13 0 0-15,-5-18 0 16,6-14 3-16,-1-3 4 16,5-3-7-16,4 0 0 15,-9 7 5-15,-13 3-8 16,-19 11 3-16,14 5 0 15,-23 10-4-15,0 2 8 16,0 0-5-16,9 0 1 16,-9 0-4-16,0 0-4 15,0 0 8-15,0 0 0 16,0 0-2-16,0 0 12 16,0 0-10-16,0 0 0 0,0 0 9 15,0-3-9-15,0 0 0 16,-18 0 0-16,4 3-6 15,14 0 7-15,-9 0-5 16,9 9 3-16,0 29-4 16,0 11-6-16,0 7 11 15,9-6 0-15,32-7-8 16,18-5 1-16,1-14 3 16,9-10-2-16,-10-12 12 15,1-2-9-15,-1-4 3 16,-8-29 0-16,-15-13 5 15,-4-8 10-15,-4-4-15 16,-10-2 6-16,-18 3 0 16,0 5 7-16,0 14-11 15,-9 12 3-15,0 17-4 0,-10 9 2 16,10 9-6-16,-14 45-3 16,23 11 6-16,0 8-7 15,0-2 7-15,51-10 0 16,8-9-5-16,1-14 10 15,8-12-5-15,1-14 0 16,-9-12-18-16,-19 0-12 16,-23-9-83-16,-18-28-134 15,-27-19-449-15</inkml:trace>
  <inkml:trace contextRef="#ctx0" brushRef="#br0" timeOffset="315970">24452 4867 642 0,'0'0'184'0,"0"0"-5"0,0 0-6 16,0 0-48-1,37-160-10-15,-37 145-53 0,0 9-10 16,0 5-6-16,0 1-39 15,0 0-7-15,0 34-7 16,0 21 7-16,0 12 2 16,0 0-2-16,0-3 0 15,0-9 0-15,23-8 9 16,4-14-9-16,15-16 0 16,-15-11 1-16,23-6-5 15,1-9 8-15,8-31 3 16,19-14 4-16,-9-9-7 15,-1-7 11-15,-17-1 5 16,-10 2-19-16,-14 5 20 0,-8 8-19 16,-19 8 0-1,0 15 9-15,0 9-3 0,0 12-5 16,0 10-3-16,0-2 4 16,0 4-13-16,0 0 7 15,0 4-2-15,0 24-3 16,0 11 7-16,0-1 0 15,0 6 0-15,9 2-3 16,32-2-6-16,9-1 7 16,-13 1 2-16,4-3-2 15,-9-3 6-15,-4-6-4 16,-19 0 0-16,0-2 4 16,-9-8-12-16,0 2 8 0,-27-3 0 15,-51-4-4-15,-23-2-22 16,-18-7-38-1,-27-5-3-15,8-3-62 0,1 0-64 16,18 0-125-16,18-35-301 16</inkml:trace>
  <inkml:trace contextRef="#ctx0" brushRef="#br0" timeOffset="316310">24352 4229 579 0,'0'0'209'0,"0"0"-70"16,0 0 15 0,0 0-10-16,0 0-83 0,0 0-26 15,-19-68-35-15,19 96-5 16,0 17 5-16,0 14 0 16,0-4 0-16,19-5 4 15,40-12 5-15,19-12-6 16,23-17 8-16,-14-9 3 15,-5 0 39-15,-27-12-15 16,-14-21-1-16,-32-9 29 16,-9-7-50-16,0-8 14 15,-59 8-18-15,-10 5-9 16,1 12 7 0,-10 17-10-16,0 15 0 0,28 0-5 15,-1 44-35-15,24 29-38 0,13 20-59 16,14 18-131-16,14 6-93 15</inkml:trace>
  <inkml:trace contextRef="#ctx0" brushRef="#br0" timeOffset="316876">26032 5074 787 0,'0'0'265'0,"0"0"-110"0,0 0-30 15,0 0 13-15,0 0-77 16,0 0-8-16,0 0-5 16,-14-70-40-16,14 82 1 15,0 29-9-15,-9 20 0 16,9 24 13-16,-9 8-13 15,9 3 3-15,0 3-5 16,0-11 13-16,0-18-11 16,0-20 0-1,0-18 5-15,0-15-7 0,0-14 2 16,0-3 0-16,0 0 16 16,0 0-4-16,0-26 32 0,0-29-7 15,0-27-31-15,0-26 3 16,0-12-9-16,18-8 0 15,23 0 3-15,-9 6 6 16,-14 7-9-16,1 19 0 16,-10 23 3-16,5 27-5 15,-5 22 2-15,0 16 0 16,9 8-3-16,23 0-30 16,28 11 19-16,0 27 12 15,-1 9-5-15,-8 11-1 16,-10-2 6-16,-22-4-8 15,-5-6 8-15,-23-8-25 16,0-6 12-16,-14-5-34 16,-23-4-56-16,-22-2-29 0,8-7-96 15,10 1-54-15,41-4-44 16</inkml:trace>
  <inkml:trace contextRef="#ctx0" brushRef="#br0" timeOffset="318760">26920 5009 276 0,'0'0'373'16,"0"0"-191"-16,0 0-12 16,0 0 2-16,0 0-45 15,77-168-35-15,-77 133-8 16,-32 3-44-16,-4 3 4 16,-15 6-12-16,1 4-25 0,13 18 17 15,-4 1-24-15,0 0 4 16,4 26-10-16,5 22 4 15,5 11 2-15,18 9 0 16,9-1 1-16,0-6-10 16,18-6 6-16,23-17-11 15,5-17 11-15,-5-9-20 16,-13-12 22-16,4 0-2 16,-5-18 6-16,5-17 7 15,-4-3-10-15,-5-3 0 16,-14 0 19-16,-9 3-18 15,0 0 15-15,0 9 1 16,0 9-17-16,-23 11 23 0,23 6-23 16,-9 3 2-16,9 0-5 15,0 18-12-15,0 22 15 16,0 9 0-16,23 1 6 16,22 1-8-16,6-14 2 15,8-8-11-15,1-11 7 16,8-16-6-16,-8-2 10 15,-10 0 0-15,10-32 8 16,-24-11 0-16,6-7-8 16,-24-5 1-16,-4-3 13 15,-14-4-11-15,0 7 9 16,0 8-1-16,0 15-7 16,0 17 14-16,-14 9-18 15,14 6 1-15,0 0-11 0,0 12 2 16,23 32 6-16,13 15-8 15,6 5 20-15,-1-6-17 16,-14 1 7-16,-8-10 0 16,-10-6-10-16,-9-4 10 15,13-13 0-15,-13-3 0 16,0-12-12-16,0-1 6 16,0-4 6-16,-13 0-1 15,4-6-10-15,-10 0 11 16,19 0 0-16,0 0 0 15,0 0 9-15,0 0-9 16,0 0 0-16,0-12 0 16,28-17-7-16,13-7 8 0,0-4-1 15,9-4 0-15,-13-6 6 16,4-2-6-16,-13-3 2 16,4 5 2-16,-14 6 8 15,-18 9-11-15,0 9 11 16,0 7 8-16,0 6-16 15,0 3 9-15,-9 5-13 16,-9 2 2-16,-5 3-9 16,-5 0 6-16,5 0 1 15,5 14-4-15,9 13 3 16,9 14-1-16,0 6 2 16,0 5 0-16,0 0-5 15,27-3 5-15,5-5 0 0,-4-2-2 16,-5-4 0-1,-5-7 2-15,-9-7 0 0,-9 0 1 16,0-4-9-16,0-12 4 16,0 4 4-16,-18-8-3 15,0-4 8-15,-5 0-8 16,4 0 3-16,10 0-2 16,0 0-7-16,9-6 9 15,0-6 0-15,0 2-4 16,0 2 6-16,0 2-5 15,0 1-2-15,0-3-27 16,18 3 14-16,24 0-1 0,13-1 19 16,27-3-6-16,5-8 12 15,14-6-6-15,-5-10 0 16,-5-5 1-16,-22-2 1 16,-9 2 2-16,-24-3-3 15,-13-3 24-15,-14 1-14 16,-9-1 22-16,0 3-10 15,-41 2-22-15,4 11 17 16,-4 10-18-16,9 6 0 16,5 12 0-16,17 0 0 15,1 12-1-15,-4 34-3 16,13 16 4-16,0 5-3 0,0-5 3 16,22-10 0-16,6-11-3 15,4-12 9-15,18-12-6 16,5-5 0-16,19-12 0 15,3 0-1-15,1-6 2 16,0-26-1-16,4-6 5 16,-13-5 5-16,-23-1-10 15,4 0 0-15,-18 12 4 16,-4 6-6-16,-19 14 2 16,0 9 0-16,5 3-1 15,4 0-12-15,0 3 9 16,14 20 2-16,-13 4 4 15,-1-1-10-15,-9 0 8 0,5-6 0 16,-14-8-1 0,9-3-13-16,-9-9 14 0,0 0 0 15,0 0 6-15,0 0 6 16,0-15-11-16,0-11 0 16,-32-9 0-16,5 3 9 15,-15 2-10-15,6 8 0 16,4 10 6-16,-10 9-19 15,15 3 13-15,-14 11-4 16,13 33 0-16,-13 11 2 16,23 4-3-16,9-3 5 15,9-10 0-15,0-10-8 16,9-14 8-16,9-7 0 16,5-12-3-16,-5-3 4 0,24 0-1 15,3-20 7-15,6-27-5 16,8-14 16-16,-8-12-14 15,-1-15 6-15,-32-14 23 16,-18-9-21-16,0-5 13 16,-9 14 2-16,-32 17-27 15,0 29 26-15,4 24-24 16,19 21 7-16,4 11-6 16,5 0-3-16,9 43-6 15,-9 27 0-15,9 22 6 16,0 6 2-16,9-4-2 0,32-4 0 15,9-9-2 1,-13-8 13-16,22-5-23 0,-8-13 10 16,-1-9-41-16,1 2-21 15,3-7-72-15,-3-10-136 16,17-13-355-16</inkml:trace>
  <inkml:trace contextRef="#ctx0" brushRef="#br0" timeOffset="319099">30183 4982 981 0,'0'0'185'0,"0"0"-93"0,0 0 47 16,0 0-56-16,0 0-57 15,0 0 0-15,-50 8-26 16,50 12 0-16,-9 6 7 15,9-5 0-15,0-4-5 16,0-2 0-16,0-9 2 16,0-3 7-16,0-3-9 15,0 0 3-15,0 0 21 16,0 0-14-16,0 0 20 16,0 0-9-16,0 0-22 15,0 0 17-15,0-9-17 16,0-6-1-16,9 1 0 15,-9 2 0-15,14 0-9 0,-14 1-97 16,0 2-221 0,-23 2-771-16</inkml:trace>
  <inkml:trace contextRef="#ctx0" brushRef="#br0" timeOffset="323669">11288 6105 305 0,'0'0'181'16,"0"0"-63"-16,0 0-21 15,0 0 10-15,0 0-29 16,0 0 3-16,0 0 4 0,18-123-16 16,-18 114-1-1,0 6 0-15,0 1-16 0,0 2 11 16,0 0-40-16,0 0-12 16,0 0 3-16,0 2-5 15,0 39-9-15,0 9 0 16,0 7 6-16,0 8 3 15,0-1-9-15,0 7 0 16,0-2 2-16,0-1 9 16,0-10-11-16,0-6 0 15,0-5 6-15,0-12-10 16,0-9 4-16,0-14 0 0,0-6-3 16,9-4 11-1,5-2-8-15,-14 3 0 0,9 3 3 16,19-3-4-16,4 0 1 15,13 0 0-15,6-3 3 16,17 3 4-16,15 0-7 16,13 3 0-16,23 0 6 15,18 0-5-15,23 2-1 16,-4-2 0-16,-19 2-6 16,5 1 16-16,-14-2-10 15,1 1 0-15,8-5 4 16,19 0-8-16,13-1 4 15,0-2 0-15,5 0-6 0,37 0 11 16,36 0-5-16,28-2 0 16,22-10 5-1,5-2-11-15,-4 2 6 0,-1 0 0 16,-22 0-6-16,13 1 18 16,-13-7-12-16,23 1 0 15,-5 2 9-15,13-5-11 16,-8 2 2-16,8-2 0 15,-13 1-4-15,-13 3 10 16,-15 4-6-16,-27 7 0 16,-32 1 4-16,-9 4-4 15,-19 0 0-15,-13 0 0 16,23 0-1-16,22 0 8 16,15 0-7-16,22-2 0 0,9-7 8 15,10-3-15 1,22-2 7-16,10 2 0 0,-5 0-2 15,13 4 9-15,-17-5-7 16,-15 2 0-16,1-4 11 16,-5 1-6-16,-4-1-5 15,8-3 0-15,-8 1 2 16,-10-3 2-16,14 2-4 16,-4-2 0-16,-10 6 5 15,0-2-9-15,-18 8 4 16,-23 0 0-16,-18 2-1 15,-27 1 4-15,-15 4-3 16,-27-5 0-16,1 3 6 0,-1-3-7 16,32-3 1-16,5 3 0 15,13-5-3-15,1 2 9 16,-10-3-6-16,-13-2 0 16,-19 2 4-16,-9-3-11 15,-9 4 7-15,19-4 0 16,4 3-4-16,4 4 11 15,0 0-7-15,6 2 0 16,-15 0 3-16,-18 2-5 16,-23 2 3-16,-27-1-1 15,-28 3 8-15,-14 0-2 16,-27-3 0-16,14 3 0 0,4-3 1 16,24 0 6-16,3 0-12 15,15 0 0-15,-1 0 3 16,-8-2 3-16,8 1-6 15,-18 0-1-15,-31 0 4 16,-1 4-4-16,-9 0 1 16,0 0-1-16,0 0 12 15,0-4-3-15,0 4-3 16,0 0-6-16,0 0 7 16,0 0 2-16,0 0-6 15,0 0-2-15,0 0 19 16,0-5-19-16,9-1 16 15,-9-8 4-15,0-7-21 16,9-2 23-16,0-9-20 0,14-9 1 16,-23-3 8-16,18-2-6 15,-9-1-2-15,1 2-4 16,-1 6 11-16,-9 1-14 16,0 5 3-16,0 1-67 15,0 9-79-15,-46 2-240 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34.9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0 100 745 0,'0'0'162'15,"0"0"-89"-15,0 0 46 0,0 0-5 16,0 0-8-16,0 0-47 16,-9 0-23-16,9 0 21 15,0 0-55-15,9 0 5 16,23 0-2-16,5 4 3 15,4-4 13-15,19 0-21 16,-1 0 9-16,-9 0-3 16,-4 0 3-16,-14 0-6 15,-13 0-2-15,-10 0 6 16,-9 0-4-16,0 0-3 0,0 0 0 16,0 0 6-16,0 0-5 15,0-4 4-15,0-1 8 16,-9-4-12-16,-19-4 11 15,-13-3-12-15,13 4 0 16,-13 1 4-16,14-1-4 16,4 6 0-16,5-3 5 15,8 6 7-15,1-1-12 16,9 4 0-16,0 0 11 16,0 0-17-16,0 0 6 15,0 0-6-15,0 0 4 16,9 0-6-16,28 4 8 15,4 14 0-15,10 0 11 16,8 2-17-16,-9-2 6 0,10-1 0 16,-33 0 2-16,1-5 5 15,-14 0-7-15,-5-1 0 16,-9 1-1-16,0 2-10 16,-9 3 8-16,-42-2 3 15,1 1-2-15,9-8 2 16,4 0-15-16,-4 2-77 15,13-2-229-15,-4 4-363 16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07.64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1007 61 721 0,'0'0'119'0,"0"0"12"16,0 0 1-16,0 0-31 15,0 0-10-15,0 0-50 16,0-11-16-16,9 8 24 16,23-3-44-16,9-6 17 15,-4 1-12-15,22 5-8 0,-17 3 19 16,-6 0-19 0,-4 3 0-16,-14 0 10 0,1 0-7 15,-5 3-5 1,4 12 1-16,0 5 11 0,5 3-1 15,-14 1-9-15,9 5-1 16,10 3 16-16,-5 3-10 16,-5 6-3-16,14 6 9 15,-23 11-11-15,1 6 22 16,-1 15-19-16,-9 5-3 16,0 7 21-16,0 3-16 15,0 4 1-15,0 1-5 16,0 4 9-16,0-7-9 15,-19 0-3-15,19-6 0 16,-23 4-1-16,14 2 5 0,9 4-4 16,0 7 0-16,0 7 7 15,0 5-12-15,0 4 5 16,9 5 0 0,14-5-1-16,-23-12 6 0,10-12-5 15,-10-9 0-15,0-2 9 16,0-9-6-16,0-10-3 15,0-1 1-15,0-4-3 16,0-5 2-16,0 4 0 16,0-1 4-16,0-1 3 15,-10 0-4-15,1-8-3 16,-5-7 0-16,5-2 6 16,9-15-6-16,0 1 0 0,-9-9 0 15,9-4 8-15,0-3-8 16,0-1 0-16,0 0 0 15,0-7 0-15,0-3 0 16,0-3 0-16,0 0-5 16,0 0 21-16,0 0-15 15,0 0 5-15,0 0-2 16,0 0 23-16,-18 0-25 16,-14 0 8-16,-14 0-6 15,-36 0-4-15,-5 0-6 16,-14 0-82-16,14 0-196 15,0 0-271-15</inkml:trace>
  <inkml:trace contextRef="#ctx0" brushRef="#br0" timeOffset="29683">151 3382 503 0,'0'0'469'16,"0"0"-376"-16,0 0 32 15,0 0 13-15,0 0-39 0,0 0-45 16,0 0-43 0,-41-29 24-16,50 26-32 0,23 3 4 15,-5 0-3-15,14 0 0 16,10 0-4-16,-15 0 0 16,6 0 11-16,-15 12-15 15,-4 6 4-15,-14 8-4 16,-9 9-1-16,0 9 8 15,-50 11-3-15,-19 0 15 16,0 0-10-16,1-7 6 16,8-10-11-16,10-12 5 15,22-12 10-15,15-8-13 0,13-6 4 16,0 0 14-16,0 0-19 16,23 0 22-16,27 0-18 15,19 0 18-15,8 0 18 16,20 0-37-16,-6-6 1 15,-4-6 2-15,-9 1 2 16,-19 2-6-16,1 3-3 16,-19 6-18-16,-23 0-47 15,5 0-215-15,-23 0-361 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6:14.8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838 579 939 0,'0'0'186'0,"0"0"-57"16,0 0 20-16,0 0-31 16,0 0-74-16,0 0 15 15,0-73-31-15,0 73-21 16,0 0 9-16,0 0-12 16,0 0-4-16,9 20 0 15,5 8 2-15,4 2-8 16,-9 8 6-16,0 0 0 15,10 3-2-15,3-3 12 16,6-5-10-16,-5-8 0 16,13-3 7-16,-4-11-14 0,-13-6 7 15,8-5 0 1,-4 0 0-16,5 0 13 0,4-16-13 16,-5-8 0-16,-9-7 9 15,5-2-5-15,-14 1-4 16,1-3 0-16,-1 3-2 15,-9 8 9-15,0 6-7 16,0 12 0-16,0 6 13 16,0 0-18-16,0 0 5 15,0 0-4-15,0 0-6 16,0 0-10-16,0 21 20 16,0 8-1-16,9 1 12 0,14-2-14 15,4-4 3-15,-8-1 0 16,3-8-4-16,-12-10 6 15,-1-1-2-15,0-4 0 16,0 0 7-16,-9 0 2 16,23-4-9-16,-5-16 0 15,1-6 4-15,3 0 4 16,-3-7-8-16,8 1 0 16,-4 6 8-16,-5 9-13 15,-8 5 5-15,-10 12 0 16,0 0-9-16,9 0 5 15,14 12 4-15,-14 14-8 0,9 7 12 16,-9-1-10-16,14-1 6 16,-5-5 0-16,1-2-3 15,4-11 5-15,-14-2-2 16,0-9 0-16,-9-2 9 16,0 0-7-16,9 0-2 15,0-2 2-15,10-19-3 16,13-8 4-16,-14 0-3 15,14-1 0-15,-14 2 9 16,10 1-9-16,-5 4 0 16,-5 5 1-16,0 9-10 15,-18 6 9-15,14 3 0 16,-14 0-3-16,9 0-7 16,0 9 10-16,10 12 0 15,-10-1 0-15,14-1-7 0,-14-8 7 16,9-6 0-16,-9 1-4 15,-9-6 11-15,0 0-7 16,9 0 0-16,-9 0 6 16,14 0 1-16,4-6-7 15,-8-10 0-15,-1 3 0 16,0 4 5-16,-9 4-5 16,0 1 0-16,14 4 8 15,-14 0-18-15,0 0 10 16,0 0 0-16,9 0-11 15,0 0 9-15,0 0 2 16,9 9 0-16,-8 0 6 0,22-1-14 16,-14 4 8-16,5-3 0 15,4-7-1 1,-8 2 6-16,3-4-5 0,6 0 0 16,-10 0 8-16,14-15-7 15,9-11-1-15,-13-3 0 16,-1-4 1-16,-13-4 11 15,-5-1-12-15,-9-3 3 16,0-3 7-16,0 0 3 16,-9 5-13-16,-5 3 0 15,-4 7 6-15,9 11 4 16,0 7-10-16,0 7 2 16,9 4 8-16,0 0-17 0,0 0 7 15,0 0-10-15,0 27 2 16,0 13 6-16,0 16 2 15,0-4 0-15,27 4 11 16,5-3-19-16,14-7 8 16,-5-5-12-16,9-9 11 15,1-12-57-15,-24-5-24 16,-8-9-14-16,3-3-9 16,-22-3 15-16,0 0-29 15,0 0-13-15,0-3 0 16,-32-14 17-16,-4-4 65 15,-24-2 35-15,10-1 15 16,0-2 4-16,8 3 29 16,6 3 47-16,4 2 72 0,23 6-76 15,9 4 5-15,0 2 9 16,22-6-69-16,47 0-16 16,27-2-5-16,23 2 0 15,-32 5-4-15,-14 7 0 16,-36 0-114-16,-37 0-97 15,0 0-127-15</inkml:trace>
  <inkml:trace contextRef="#ctx0" brushRef="#br0" timeOffset="196">2051 48 911 0,'0'0'149'0,"0"0"-18"15,0 0 45-15,0 0-81 16,0 0-75-16,0 0-20 16,-19-56-4-16,19 89-8 15,0 12-155-15,0 12-423 16</inkml:trace>
  <inkml:trace contextRef="#ctx0" brushRef="#br0" timeOffset="27514">137 373 574 0,'0'0'152'0,"0"0"11"16,0 0-63-16,0 0-2 15,0 0-3-15,0 0-31 16,-27-73 20-16,27 73-48 15,0 0 8-15,0 0-9 16,0 0-34-16,0 0 21 16,0 0-22-16,0 0 1 0,0 0 13 15,0 0-7 1,0 0-7-16,0 0 0 0,0 0 9 16,0 18-10-16,-9 3 1 15,9-2 0-15,0 5-1 16,0-7 6-16,0 4-5 15,0 2 0-15,0 1 11 16,0 5-11-16,0 0 0 16,9 0 1-16,9 0-10 15,-9-3 12-15,10 3-3 16,4-4 0-16,4 1 12 16,5-4-13-16,-4-1 1 15,13 1 0-15,-14 3-2 16,5 1 2-16,-13 4 0 0,-1-5-1 15,-9 5 10-15,-9-8-9 16,0-1 0-16,0 0 2 16,-27-1-1-16,-15-2-1 15,-3-1 0-15,-6 1 4 16,1-10 11-16,9-2-15 16,4-3 0-16,-4-3 1 15,13 0-14-15,5 0-23 16,5-3-73-16,9-17-20 15,9-7-103-15,0-8-58 16,0-6-161-16</inkml:trace>
  <inkml:trace contextRef="#ctx0" brushRef="#br0" timeOffset="27709">60 493 403 0,'0'0'197'0,"0"0"-35"0,0 0-31 16,0 0 5-16,0 0-64 15,0 0 10-15,0-146-21 16,27 125-61-16,32-5 19 16,24-3-19-16,22 0 0 15,5 7-2-15,0 9 2 16,-41 13-52-16,-19 0-172 16,-41 0-269-16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08.5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100 181 672 0,'0'0'159'0,"0"0"-26"16,0 0-11-16,0 0-12 0,0 0-43 16,0 0 24-16,-96-145-55 15,124 129 9-15,4 8-21 16,18 3-22-16,5 5 20 15,18 0-22-15,-4 0 0 16,-10 5 0-16,-13 8 16 16,-5 3-16-16,-13 5 1 15,4-1 8-15,-23 6 3 16,9 12-6-16,-18 11-3 16,0 10 38-16,14 18-32 15,-14 6 18-15,18 14 8 16,10 16-24-16,-5 13 26 0,4 8-32 15,-18 9-1-15,0 0 21 16,5 3-15-16,-14 3-4 16,0-4-6-16,9-5 15 15,10-3-6-15,-1-17-9 16,14-6 0-16,-14-3 9 16,1-6 0-16,-19-1-9 15,0-10 0-15,0-9 12 16,0-16-14-16,0-19 2 15,0-15 0-15,0-12-4 16,0-4 11-16,0-14-7 16,0 4 0-16,-19-4 7 0,1 7-11 15,-14 3 4-15,-14-4 0 16,-4 5 8-16,-19-11-3 16,10-3-5-16,-10-2 0 15,10 0-49-15,8 0-23 16,10-17-108-16,41-24-109 15,0-20-194-15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13.7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0 233 670 0,'0'0'199'0,"0"0"-55"16,0 0-31-16,0 0-39 16,0 0 7-16,0 0-80 15,27-37 9-15,-27 37-20 16,14 17 9-16,-14 3 1 16,9-2 0-16,9-6 13 15,-9-6-11-15,23-6 5 16,5 0-5-16,13 0 88 15,1-30-35-15,-1-5 12 16,-13-3 12-16,-14 4-41 0,-14-2 11 16,-9 7-38-16,0 3-4 15,-23 6-3-15,-5 9-4 16,-13 7 0-16,5 4-8 16,-15 0-34-16,10 35-85 15,4 7-179-15,28-5-372 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11.76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91 49 811 0,'0'0'164'0,"0"0"-71"16,0 0 22-16,0 0-20 16,0 0-21-16,0 0-20 15,0 0-53-15,28-49 15 16,-19 49-16-16,-9 2 0 16,23 18 7-16,-14 1-7 15,0-1 5-15,0 4 18 16,-9-1-19-16,0 6 18 15,0 2-3-15,-9 8-17 16,-32 4 29-16,4 7-31 16,-4-1 2-16,14-4-1 15,4-8 10-15,23-4-11 0,0-5 0 16,0-1 7-16,23 0-13 16,36-10 6-16,1-7 0 15,8-10 0-15,19 0 15 16,-9 0-14-16,5-22-1 15,-15 1 4-15,-22 4-5 16,-5 0 4-16,-22-1-3 16,-10 1 6-16,4-7 5 15,-3 4-11-15,-1 2 12 16,-9-2-10-16,0 0 39 16,0 1-27-16,0 6-8 15,0 0 22-15,0 5-28 16,0 5 23-16,0 3-12 15,0 0-5-15,0 0 2 0,0 0-8 16,0 11-11-16,-9 30 5 16,-1 15 8-16,-3 11-2 15,13 1 0-15,0-5 9 16,0-1-19-16,0-4 10 16,13-9-49-16,15-5-47 15,13-14-129-15,-4-7-74 16,13-12-167-16</inkml:trace>
  <inkml:trace contextRef="#ctx0" brushRef="#br0" timeOffset="1625">1066 609 323 0,'0'0'491'16,"0"0"-300"-16,0 0-70 15,0 0 7-15,19-164-3 16,-19 150-69-16,0 5 20 15,0 6-20-15,0 3-38 16,0 0-6-16,0 0-12 16,13 17-10-16,-3 24 7 15,-1 12 6-15,9-1-1 16,-9-5-2-16,23-7 0 16,-4-4-2-16,13-10 9 15,0-8-7-15,5-10 2 16,4-8 5-16,-18 0-1 0,5 0-6 15,-5-14 7-15,-14-12-3 16,1-10-2-16,-10-5-2 16,14-6 2-16,-23 4 13 15,9-1-10-15,-9 12-2 16,0 15 2-16,0 8 23 16,0 6-28-16,0 3 0 15,0 0-2-15,9 0-7 16,0 12 6-16,0 20-6 15,14 11 9-15,-14 1 0 16,10 1 0-16,13-5 0 16,-5-10-5-16,-9-8 15 0,5-10-10 15,-14-9 0-15,1-3 5 16,-1 0-10-16,-9 0 9 16,23 0-4-16,-5-8 11 15,9-16-2-15,15-6-6 16,-15 4-3-16,5-5 7 15,-4-2-15-15,4 13 8 16,-23 6 0-16,0 10-2 16,-9 4 4-16,9 0-2 15,0 6 0-15,5 20-8 16,4 15-6-16,1-3 14 16,3-2 0-16,-12-4-6 15,8-6 13-15,-9-9-7 0,0-8 0 16,0-6 6-1,-9-3-10-15,14 0 4 0,-5 0 0 16,0-9 12-16,10-20-6 16,13-6-6-16,-14 0 0 15,0 3 10-15,14 9-18 16,-13 5 8-16,-10 6 0 16,14 9-5-16,-14 3 7 15,9 0-2-15,1 0 0 16,3 6 3-16,6 18-12 15,-10-4 9-15,14 1 0 16,-13-2-10-16,13-4 16 16,-14 0-6-16,9-6 0 15,5-3 4-15,-13-6-6 0,4 0 2 16,-5 0 0-16,0-15 3 16,-9-15 8-16,1-1-11 15,3-11 0-15,-13-3 8 16,0-9-2-16,0 14-6 15,0 5 0-15,0 15 11 16,0 10-6-16,0 8 5 16,0 2-10-16,0 0 2 15,0 0-10-15,0 32-11 16,0 15 19-16,0 13-5 16,0-4 12-16,0-3-7 15,28-13 0-15,13-8 11 16,9-11-14-16,-4-12 3 0,14-9 0 15,-1 0 0-15,1-12 3 16,-10-26-3-16,0-12 4 16,-13-11 8-16,4-11-12 15,-13-7 0-15,-6-4 0 16,-22 3-1-16,0 4 1 16,0 17 0-16,0 15 0 15,0 24 16-15,-22 12-21 16,22 8 5-16,-10 0-19 15,1 22 15-15,-9 34-13 0,-5 17 17 16,14 9 2 0,9 5 12-16,0 4-14 0,0-7 0 15,0-11-1-15,32-15-11 16,5-14-24-16,-5-18-53 16,18-17-44-16,-13-9-39 15,-5 0 12-15,-14-17 28 16,-18-19 16-16,0-5 53 15,0-2 38-15,-41-4 21 16,-5 3 3-16,5 4 2 16,0 8 59-16,13 8 22 15,19 13 13-15,0 5-13 16,9 2-29-16,0 4-8 16,9 0-32-16,50 0 11 15,19 0-24-15,18 0 15 0,14-5-5 16,-18-9 5-16,-5-7-13 15,-28 3 0-15,-8-2 37 16,-15-3-20-16,-13 2 8 16,-14-3 25-16,-9-2-31 15,0 1 30-15,0 1-26 16,0 8-18-16,-32 0 4 16,14 10-3-16,9 4-14 15,0 2 6-15,9 0-11 16,0 16 6-16,0 26 5 15,0-2 0-15,18 7-1 16,9 0 8-16,15-4-7 0,-1 4 0 16,-14-3 9-1,5-9-13-15,-23-6 4 0,1-8 0 16,-10-7-10-16,0-2 12 16,0-6-4-16,-60-3-38 15,-18-3-153-15,-32 0-85 16,-9 0-429-16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29.3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366 0 873 0,'0'0'152'16,"0"0"-16"-16,0 0 0 15,0 0-39-15,0 0-18 16,0 0-45-16,9 0-3 16,-9 0 10-16,-9 29-37 15,-32 11 35-15,-10 19-18 16,6 5-20-16,-15 12 5 15,1 2-6-15,17-1 0 0,1-10-5 16,14-11-110-16,27-13-135 16,0-11-210-16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32.2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316 24 768 0,'0'0'369'16,"0"0"-237"-16,0 0 10 16,0 0-50-16,0 0-17 15,0 0-56-15,-78-46-5 16,37 80-19-16,4 10 5 16,14 3 0-16,-4 2-6 15,-5-4 12-15,13-5-12 16,1 2-52-16,-14-8-199 15,23-5-234-15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31.28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0 661 742 0,'0'0'220'0,"0"0"-67"0,0 0-8 16,0 0 9-1,0 0-44-15,0 0-57 0,9-131-27 16,-9 131-26-16,9 18 2 15,5 14-2-15,4 12 0 16,-9 1 4-16,10-5-4 16,13 0 0-16,-23-1 0 15,23-11-4-15,-23-7 8 16,9-12-4-16,-8-9 0 16,-1 0 1-16,14 0-2 15,4-20 6-15,5-10-5 16,-23-6 7-16,10 8 2 0,-10-1-6 15,0 5-3 1,-9 14 5-16,0 2 14 0,0 8-19 16,0 0 0-1,0 0-2-15,0 0-8 0,0 33-1 16,0 11 7-16,0 14 8 16,0 0-10-16,0 4 6 15,0-7 0-15,0-3-5 16,9-5 5-16,5-9-4 15,-5-8-86-15,0-13-180 16,-9-12-151-16</inkml:trace>
  <inkml:trace contextRef="#ctx0" brushRef="#br0" timeOffset="728">545 125 738 0,'0'0'174'0,"0"0"-24"16,0 0-32-16,0 0 35 16,0 0-32-16,0 0-92 15,-51-125-10-15,51 154-19 16,9 23 3-16,1 10 28 16,-1 5-26-16,4 3 1 15,-3-3 12-15,-1-4-12 16,0-6-4-16,0-8-2 15,-9-13-5-15,9-14 0 0,5-10-47 16,-14-6-63-16,0-6 26 16,0 0 41-16,0-26 37 15,0-16-15-15,-23 1 20 16,-4 1 1-16,-5 7 5 16,13 8 0-16,1 7 22 15,9 6-12-15,9 7 24 16,0 2 12-16,0 3-18 15,0 0-3-15,0 0-22 16,18 0 0-16,32 0 4 16,10 0-2-16,9 0 3 15,-1 0-1-15,-8 0-1 16,-14-9 4-16,-5-10 11 0,-9-11 15 16,-14-3 31-16,-9-5-44 15,-9-2 14-15,0-4 5 16,0 6-39-16,0 10 30 15,-18 7-16-15,-5 14-15 16,14 4 11-16,9 3-13 16,-9 3-5-16,0 32-1 15,-1 21 6-15,1 9 3 16,9 1-3-16,0-5 7 16,0-2-11-16,0-10 4 15,28-8 0-15,4-11-3 16,-5-8 12-16,14-16-13 0,-4-6 4 15,4 0 0 1,-4 0 8-16,4-21-8 0,-9-1 0 16,-4 2 0-16,-10 8 7 15,5 6-7-15,-5 6 0 16,0 0-1-16,5 12-11 16,-4 29 4-16,-10 17-28 15,0 6-70-15,-9 9-104 16,0 0-78-16,0 3-330 15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29.8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0 656 935 0,'0'0'139'0,"0"0"-58"16,0 0 28-16,0 0-43 15,0 0-55-15,0 0 15 16,169-58-22-16,-118 58-1 15,-15 0 7-15,15 0 0 16,-24 0-9-16,-4 0-1 16,-23 6 2-16,0 2-7 15,0 7 5-15,0 8 0 16,-41 9 10-16,-28 9-5 16,-9 5-1-16,10-10-4 15,17-10 9-15,33-5-15 16,18-10 6-16,0-2 0 15,0 3-7-15,37-1 12 16,13 0-5-16,9 1 1 16,1 0 8-16,-1 0-7 0,1-1-2 15,-10 4 0-15,-4 6-4 16,4-1 10-16,-18-2-6 16,-4-2 0-16,-28 0-1 15,0-2-10-15,0 6 12 16,-18 1-1-16,-42 3 23 15,-18-8-19-15,-4-4 5 16,13-6-9-16,10-3-13 16,8-3-21-16,24 0-127 15,18 0-45-15,9-26-159 16</inkml:trace>
  <inkml:trace contextRef="#ctx0" brushRef="#br0" timeOffset="393">462 435 827 0,'0'0'168'0,"0"0"-33"15,0 0 56-15,0 0-88 16,0 0-32-16,0 0-23 16,-9-88-42-16,50 88-4 15,10 0-2-15,26 12 0 16,-17 14-9-16,-1 7 13 15,-8 1-4-15,-15 1 0 0,-13-3 0 16,-4-6-5-16,-19-8 5 16,0-3 0-16,-10-1-9 15,-40-6 18-15,-19-2-9 16,10-6 0-16,18 0 9 16,32 0-9-16,9-24 0 15,0-13-9-15,41-10-4 16,37-7 13-16,-1-5 0 15,15 9-3-15,-14 9-13 16,-10 18 6-16,-17 14-20 16,-1 9-71-16,-13 0-54 15,-5 20-69-15,-5 15-136 16</inkml:trace>
  <inkml:trace contextRef="#ctx0" brushRef="#br0" timeOffset="805">1492 466 662 0,'0'0'163'0,"0"0"-16"16,0 0 0-16,0 0-37 15,0 0-41-15,0 0 5 16,-151-154-55-16,114 145 15 16,15 6-8-16,-15 3-21 15,5 0-8-15,4 20 3 16,-4 13 0-16,14-1-3 15,18-4 9-15,0-1-6 16,0-6 0-16,32-10 0 0,-4-8-5 16,22-3 7-1,-13 0-2-15,4-20 13 0,-14-16-4 16,5-4-7-16,-13-7 0 16,-10-5 5-16,-9-4 15 15,0-5-10-15,0 3 15 16,0 5 8-16,-9 18-32 15,-1 18 20-15,1 8 2 16,9 9-25-16,0 0 11 16,0 0-11-16,0 35-14 15,0 24 3-15,28 16 18 16,4 9-7-16,9 7 0 0,5-1-30 16,4-2-61-16,10-3-100 15,-1-4-125-15,-18-8-320 16</inkml:trace>
  <inkml:trace contextRef="#ctx0" brushRef="#br0" timeOffset="1035">1835 1222 939 0,'0'0'140'16,"0"0"-41"-16,0 0 19 15,0 0-43-15,0 0-59 0,0 0 17 16,-169 131-21-16,123-90-10 16,-13-1 8-16,8-2-10 15,10-3-4-15,14-7-129 16,18-15-296-16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2:17:19.2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86 632 0,'0'0'233'15,"0"0"-146"-15,0 0-6 16,0 0 19-16,0 0-49 16,0 0-29-16,18 0-22 0,51 0 0 15,31 0 18-15,29 0 8 16,8 0-13-16,32-15 16 15,-13-5-7-15,-19 3-8 16,-36 2 2-16,-42 6-11 16,-31 9-3-16,-28 0-2 15,0 0-25-15,0 0-13 16,-18 0-31-16,-24 0 45 16,-17 0 19-16,-10 0 5 15,10 0 1-15,-10 0-1 0,0 0 0 16,10 6 6-1,8 3 0-15,24-3 5 16,9 8 3-16,18 16-14 0,0 14 10 16,0 19-3-1,36 16 14-15,15 14 9 16,-1 10-22-16,-9 13 7 0,-4 11 13 16,-19 3-19-16,-18-9 37 15,0-15-22-15,0-24-15 16,0-21 6-16,-27-20-14 15,-15-12 7-15,-3-14 3 16,-29-9-8-16,6-6 18 16,-19 0-15-16,9-27 3 0,0-11 7 15,5-8-16 1,36-7-4-16,14-5-11 0,23 0-56 16,14 2-90-1,55 9-66-15,27 13-66 0,14 10-156 16</inkml:trace>
  <inkml:trace contextRef="#ctx0" brushRef="#br0" timeOffset="783">1529 804 558 0,'0'0'273'0,"0"0"-92"16,0 0-3-16,0 0-37 15,0 0-30-15,0 0-70 16,-101-129 4-16,55 115-3 0,-4 5-31 16,9 9 3-16,-10 0-14 15,15 0 0-15,-6 17 0 16,6 24 1-16,13 12-2 16,5 8-5-16,18 1-11 15,0-8 14-15,50-10-22 16,9-17 6-16,1-14-6 15,-1-13-15-15,-13 0 39 16,-14 0-3-16,5-18 8 16,-14-18 5-16,-5-5-2 15,-9-9 17-15,14 1 0 0,-23 5-15 16,0 12 15 0,0 11-13-16,0 13-1 0,0 8 16 15,0 0-25-15,0 0-1 16,0 0 0-16,0 2-11 15,18 34-6-15,10 16 12 16,22 7 5-16,1 2-5 16,-1-12-8-16,-13-9-15 15,4-14-11-15,-23-7-3 16,-9-19 15-16,0 0 19 16,-9 0 8-16,14-41 18 15,4-14 10-15,-8-10 16 16,8-7-3-16,5 7-31 15,-5 10 11-15,-18 17-11 0,9 14-6 16,0 13 11-16,-9 11-15 16,14 0-2-16,-5 0-4 15,19 15-17-15,13 27 20 16,-4 21 3-16,4 10-4 16,9 5 0-16,-13 7-6 15,13-9-12-15,-9-24 19 16,-13-19 4-16,-5-25-6 15,-23-8 2-15,9 0 3 16,-9-14 23-16,18-45 16 16,23-23-19-16,-13-5 6 0,4 3-22 15,-5 7 18 1,-8 22-15-16,-6 12-7 0,-4 19 13 16,-9 13-13-16,0 5 0 15,0 6 0-15,10 0-28 16,8 14-30-16,14 21-61 15,5 6-99-15,4-3-183 16,-5 0-364-16</inkml:trace>
  <inkml:trace contextRef="#ctx0" brushRef="#br0" timeOffset="1222">2989 783 731 0,'0'0'202'0,"0"0"-56"15,0 0 47 1,0 0-67-16,0 0-44 0,0 0-26 16,-110-111-19-16,82 111-7 15,-13 0-22-15,5 18-2 16,-24 25-11-16,19 16 5 16,13 9 0-16,6 1-3 15,22-5-3-15,0-12 6 16,32-14-11-16,36-20-12 15,1-14 18-15,9-4-28 16,-10-7 33-16,-8-22 3 16,-1-16 2-16,-17-3 2 15,-15-10 4-15,5-7 5 0,-23 10 22 16,-9 8-37 0,0 15 11-16,0 18 23 0,-9 8-24 15,0 6 13-15,-5 0-20 16,14 0 2-16,0 20-12 15,0 24-4-15,0 14 10 16,32 3 0-16,28-5-5 16,8-10 4-16,10-7-7 15,9-13-39-15,-4-14-16 16,-6-12-60 0,1 0-110-16,0 0-98 0,14-18-479 15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35.52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427 178 599 0,'0'0'204'0,"0"0"-40"16,0 0-26-16,0 0 2 16,0-153-29-16,0 142-33 15,0-3-1-15,0 14-22 16,0 0-3-16,0 0-15 15,0 0-32-15,-10 0 7 0,-8 14-12 16,-14 33 0 0,5 14 3-16,-5 14-1 0,4 8 0 15,10 7-2 1,18 6 2-16,0 9-2 0,0-6 0 16,27-8 2-16,33-26-5 15,-1-14 3-15,-8-24 0 16,-1-15-2-16,-13-12 4 15,-5 0-2-15,-14 0 10 16,0-25-9-16,-9-3 15 16,5-4-14-16,-14-6 7 15,0 0 6-15,-41 6-11 0,-19 3 6 16,-8 5-10-16,-19 10-4 16,-14 8-3-16,0 6-2 15,24 0-12 1,17 0-14-16,24 6-78 0,36 8-55 15,0-2-118-15,77-12-85 16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36.34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 98 589 0,'0'0'343'0,"0"0"-190"16,0 0 6-16,0 0-20 15,0 0-20-15,0 0-63 16,-28-98-38-16,28 98 10 16,0 0-28-16,0 5 2 15,18 22-2-15,10 25 6 16,-5 6 1-16,-5 15-1 15,-9 6-2-15,9 3 7 16,-4-12-11-16,-5 3 0 16,10-21-2-16,-10-13 7 15,0-13-5-15,5-18 0 0,-5-8-3 16,-9 0-1-16,0 0 0 16,0-20 4-16,0-18-2 15,0-9-2-15,-9 6 4 16,-32 3 0-16,8 12 4 15,-3 2-8-15,4 16 4 16,14-4 0-16,-1 10-6 16,19-1 4-16,0 3 1 15,0 0-1-15,0 0-18 16,60 11 18-16,8 7-1 16,19-4 3-16,14-8 2 15,-14-6 3-15,5 0-5 16,-24 0 0-16,-22-12 6 15,-5-8 3-15,-32-6-8 16,-9-6 3-16,0 0 32 0,0-9-24 16,-9 2 27-16,-18 2-10 15,-5 5-20-15,13 17 15 16,10 9-8-16,9 6-14 16,-14 0 1-16,14 0-3 15,0 12-4-15,0 29 1 16,0 17 3-16,0 1 4 15,0 5-4-15,23-3 0 16,-13 0-3-16,17-6 3 16,5-5 0-16,-5-17-4 15,6-19 11-15,-6-2-7 0,5-12 0 16,5 0 0 0,13-7 3-16,-9-19-1 0,10-12-2 15,-6 0 3-15,-3 6 6 16,-15 12-9-16,-13 12 0 15,-5 8 4-15,9 0-10 16,-9 0-1-16,23 5 7 16,5 30-8-16,-5 9 2 15,28 3-27-15,-1-3-89 16,19 2-71-16,9-8-102 16,23-3-280-16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37.0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0 330 1025 0,'0'0'106'0,"0"0"8"15,0 0-1-15,0 0-37 16,0 0-48-16,0 0-11 15,14-18-14-15,31 18 2 16,38 0 43-16,4 0-32 16,23 0 23-16,-5 0-9 15,5 0-18-15,9 0 15 16,-19-8-16-16,-13-5-3 16,-18-4 16-16,-28 3-23 15,-13-1 29-15,-10 4 0 16,-18-7-11-16,0 4 8 15,0-7-13-15,-9 1 0 0,-28-10-1 16,-31 2-8-16,-1 1-3 16,-32-1-1-16,23 7 5 15,10 6-5 1,17 3-1-16,42 12 0 0,9 0-2 16,0 0 2-16,9 0-4 15,42 0 3-15,-5 18 1 16,22 8 0-16,-8-5 0 15,22-1 0-15,-4 4-1 16,9-2 3-16,-5 8-2 16,-13-4 0-16,9 6 6 15,-28-3-5-15,-4-3-1 0,-14-1 0 16,-23 0-2 0,-9 1-4-16,-18 21 1 0,-101 17 4 15,-60 15-15-15,-27 5-96 16,9-7-183-16,37-17-830 15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45.4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112 73 1066 0,'0'0'194'0,"0"0"-22"16,0 0-62-16,0 0-14 15,0 0-6-15,0 0-65 0,0 0 13 16,-46-73-13-16,46 73-19 16,0 0 21-16,0 0-26 15,0 0 1-15,0 0-4 16,0 9 5-16,0 23-3 15,-23 20 0-15,5 13 6 16,9 6 7-16,0-11-13 16,9-4 0-16,0-4-4 15,27-6 15-15,14-2-11 16,-4-15 0-16,-5-5 10 16,4-11-25-16,-4-13 9 15,19 0 6-15,8 0-16 16,1-39 17-16,-5 1-2 15,-14-9-14-15,-23 15-41 0,-18-6 10 16,0 3-78-16,-18 0-51 16,-23-7 9-16,13-9-54 15,1-2-72-15,4-5-26 16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45.87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119 164 423 0,'0'0'192'0,"0"0"-89"15,0 0 40-15,0 0 14 16,0 0-69-16,0 0 28 0,0-89-31 16,0 89-19-16,-9 0 18 15,0 0-42-15,9 0-6 16,-9 0-36-16,9 0-1 15,-18 18 1-15,4 6 6 16,5 11-3-16,9-9 0 16,0-12-2-16,0 4-1 15,23-12 0-15,-5 0 9 16,0-6 1-16,0 0-7 16,-4-12 2-16,14-20 29 15,-19-6-24-15,-9 3 23 0,0 3 11 16,0 6-40-1,0 6 30-15,-28 8-34 0,-13 6-5 16,-9-3-6-16,22 9 4 16,-4 0 2-16,32 9-16 15,0 29-81-15,51 14-42 16,40 7-122-16,14-1-112 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46.2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345 0 953 0,'0'0'164'0,"0"0"-65"0,0 0 28 15,0 0-11-15,0 0-62 16,0 0 17-16,9-12-24 15,-9 12-32-15,0 0 27 16,0 6-42-16,-27 18 6 16,-24 11 25-16,1 3-25 15,-10-4 0-15,1-1-6 16,22-4 11-16,-4-3-16 16,23-5 5-16,9-1 0 15,9-6-3-15,0 11 12 16,0-12-9-16,0 5 0 0,9-3 6 15,27-4-13 1,15-5 7-16,8-6 0 0,1 0 3 16,-1 0 7-16,10 0-10 15,-19 0 0-15,10 6 13 16,-10 3-31-16,10 3-19 16,8 2-102-16,-8-2-103 15,-1-12-215-15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46.66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86 155 963 0,'0'0'153'0,"0"0"3"0,0 0-7 16,0 0-35-16,0 0-22 15,0 0-32-15,-32-65-30 16,32 65 6-16,0 0-30 16,0 0-6-16,0 6 0 15,0 15 5-15,0 10-10 16,0 8 5-16,9-5 0 16,14 10 1-16,14-9 2 15,4 1-3-15,9-2 0 16,10-7 13-16,-23-1-16 15,13-3 3-15,-18-2 0 16,-5-1-4-16,-17-6 4 16,-1-2 0-16,-9 1-4 15,0-6 6-15,0 4-8 0,-9-4-16 16,-28-1 22-16,-13 0 17 16,-10-6-17-16,-9 0 0 15,10 0 0-15,9 0-47 16,8 0-38-16,15-6-54 15,27-20-98-15,0-12 7 16,27-20-214-16</inkml:trace>
  <inkml:trace contextRef="#ctx0" brushRef="#br0" timeOffset="87">86 155 941 0</inkml:trace>
  <inkml:trace contextRef="#ctx0" brushRef="#br0" timeOffset="189">89 155 941 0,'-78'-106'173'0,"78"103"-23"0,0 1-43 0,55-4-19 0,37 0-71 16,18-6 4-16,4 4 8 16,-4 2-18-16,-9 0-11 15,-33 6 0-15,-31 0-11 16,-14 0-65-16,-23 12-296 16,0 14-431-16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50.0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96 140 827 0,'0'0'159'16,"0"0"-47"-16,0 0-3 0,0 0 1 15,0 0 10-15,0 0-63 16,0 0-19-16,-96-70-1 15,96 62-36-15,37-4 12 16,36-3 0-16,14-2-10 16,-19 5 22-16,1 12-25 15,-19 0 0-15,-8 0 0 16,-15 18 9-16,5 20-9 16,-14 2 0-16,1 7 4 15,-19 3 1-15,0 2-2 16,0 0 4-16,0 4 16 15,0 3-19-15,0 7 13 16,-9-1-13-16,9 7 3 0,0 1 0 16,0 9-7-1,0-9 0-15,27 3 4 0,-4-12 6 16,4 3-10-16,5-9 0 16,-22 1 5-16,8-14 2 15,-9-12-7-15,-9-6 0 16,0-15 8-16,0-7 1 15,0-2-6-15,-9 3 4 16,-28 6 0-16,-22-6-1 16,-10-1-6-16,10-5-4 0,-1 0-16 15,19 0-123 1,32 0-72-16,9 0-137 0,50-37-472 16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50.6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73 221 607 0,'0'0'317'16,"0"0"-206"-16,0 0-7 15,0 0 15-15,0 0-59 0,0 0-10 16,-73-11-24-16,123 11-25 16,10 0 46-16,40 0-6 15,6-12 18 1,-6 3-18-16,1-8-28 0,-32 8 12 16,-33 3-25-16,-4 6 2 15,-22 0-1-15,-10 0 5 16,0 0-6-16,0 0 6 15,0 0 2-15,0-12 6 16,-10-8-14-16,-22 0 1 16,-4-6-10-16,-15 3 6 15,10 8 3-15,14 4-5 0,4 4 12 16,23 4-7 0,0-3 0-16,0 6 0 0,0 0-9 15,0-6 8-15,32 6 1 16,27 0-6-16,10-6 18 15,0 6-5-15,-10 0-7 16,1 6 4-16,-10 16 9 16,-4 15-13-16,-14 1 0 15,-14 0 0-15,-18 8 5 16,0-11-7-16,-9 3 2 16,-32-6-4-16,4-6-2 15,-13-2-44-15,22 2-80 16,-4 1-142-16,32-19-341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4T13:17:50.9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65 1148 0,'0'0'195'0,"0"0"-31"15,0 0-50-15,0 0-41 16,0 0-6-16,0 0-58 16,0-65-8-16,0 79 14 15,41 25-6-15,-13 13 10 16,4 13-5-16,-14 13-7 0,-9-2 12 16,5 3-19-16,4 0 0 15,0-7-1-15,1-1 7 16,-5-6-12-1,-14-21 2-15,9-5-80 0,0-6-21 16,0-25-139-16,9-8-93 16,23 0-93-16</inkml:trace>
</inkml:ink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59255-6DFA-43EF-88B6-2E6996FDF2B1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CE792-B3FA-4EA5-AE46-EFD06EDA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64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52171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6516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19625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1979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61810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93950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2396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77419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965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6858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5977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7223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51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4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8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5E6D28-0C71-4637-AB4F-B0EF762706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5787973"/>
            <a:ext cx="2494838" cy="841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2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3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04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70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7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444297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04-04-2022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8" y="6407947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31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61BEF0D-F0BB-DE4B-95CE-6DB70DBA9567}" type="datetimeFigureOut">
              <a:rPr lang="en-US" smtClean="0"/>
              <a:pPr/>
              <a:t>4/4/2022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8" y="6407947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7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96FCA9-F259-43A3-A119-93721D2D2E28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28" y="0"/>
            <a:ext cx="1532072" cy="493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8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chemeClr val="tx1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Arial Black" pitchFamily="34" charset="0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800" kern="1200">
          <a:solidFill>
            <a:schemeClr val="tx1"/>
          </a:solidFill>
          <a:latin typeface="Arial 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Arial 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Arial 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Arial 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Arial 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customXml" Target="../ink/ink41.xml"/><Relationship Id="rId18" Type="http://schemas.openxmlformats.org/officeDocument/2006/relationships/image" Target="../media/image46.emf"/><Relationship Id="rId26" Type="http://schemas.openxmlformats.org/officeDocument/2006/relationships/image" Target="../media/image50.emf"/><Relationship Id="rId3" Type="http://schemas.openxmlformats.org/officeDocument/2006/relationships/customXml" Target="../ink/ink36.xml"/><Relationship Id="rId21" Type="http://schemas.openxmlformats.org/officeDocument/2006/relationships/customXml" Target="../ink/ink45.xml"/><Relationship Id="rId34" Type="http://schemas.openxmlformats.org/officeDocument/2006/relationships/image" Target="../media/image54.emf"/><Relationship Id="rId7" Type="http://schemas.openxmlformats.org/officeDocument/2006/relationships/customXml" Target="../ink/ink38.xml"/><Relationship Id="rId12" Type="http://schemas.openxmlformats.org/officeDocument/2006/relationships/image" Target="../media/image43.emf"/><Relationship Id="rId17" Type="http://schemas.openxmlformats.org/officeDocument/2006/relationships/customXml" Target="../ink/ink43.xml"/><Relationship Id="rId25" Type="http://schemas.openxmlformats.org/officeDocument/2006/relationships/customXml" Target="../ink/ink47.xml"/><Relationship Id="rId33" Type="http://schemas.openxmlformats.org/officeDocument/2006/relationships/customXml" Target="../ink/ink51.xml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45.emf"/><Relationship Id="rId20" Type="http://schemas.openxmlformats.org/officeDocument/2006/relationships/image" Target="../media/image47.emf"/><Relationship Id="rId29" Type="http://schemas.openxmlformats.org/officeDocument/2006/relationships/customXml" Target="../ink/ink4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0.emf"/><Relationship Id="rId11" Type="http://schemas.openxmlformats.org/officeDocument/2006/relationships/customXml" Target="../ink/ink40.xml"/><Relationship Id="rId24" Type="http://schemas.openxmlformats.org/officeDocument/2006/relationships/image" Target="../media/image49.emf"/><Relationship Id="rId32" Type="http://schemas.openxmlformats.org/officeDocument/2006/relationships/image" Target="../media/image53.emf"/><Relationship Id="rId5" Type="http://schemas.openxmlformats.org/officeDocument/2006/relationships/customXml" Target="../ink/ink37.xml"/><Relationship Id="rId15" Type="http://schemas.openxmlformats.org/officeDocument/2006/relationships/customXml" Target="../ink/ink42.xml"/><Relationship Id="rId23" Type="http://schemas.openxmlformats.org/officeDocument/2006/relationships/customXml" Target="../ink/ink46.xml"/><Relationship Id="rId28" Type="http://schemas.openxmlformats.org/officeDocument/2006/relationships/image" Target="../media/image51.emf"/><Relationship Id="rId10" Type="http://schemas.openxmlformats.org/officeDocument/2006/relationships/image" Target="../media/image42.emf"/><Relationship Id="rId19" Type="http://schemas.openxmlformats.org/officeDocument/2006/relationships/customXml" Target="../ink/ink44.xml"/><Relationship Id="rId31" Type="http://schemas.openxmlformats.org/officeDocument/2006/relationships/customXml" Target="../ink/ink50.xml"/><Relationship Id="rId4" Type="http://schemas.openxmlformats.org/officeDocument/2006/relationships/image" Target="../media/image39.emf"/><Relationship Id="rId9" Type="http://schemas.openxmlformats.org/officeDocument/2006/relationships/customXml" Target="../ink/ink39.xml"/><Relationship Id="rId14" Type="http://schemas.openxmlformats.org/officeDocument/2006/relationships/image" Target="../media/image44.emf"/><Relationship Id="rId22" Type="http://schemas.openxmlformats.org/officeDocument/2006/relationships/image" Target="../media/image48.emf"/><Relationship Id="rId27" Type="http://schemas.openxmlformats.org/officeDocument/2006/relationships/customXml" Target="../ink/ink48.xml"/><Relationship Id="rId30" Type="http://schemas.openxmlformats.org/officeDocument/2006/relationships/image" Target="../media/image52.emf"/><Relationship Id="rId8" Type="http://schemas.openxmlformats.org/officeDocument/2006/relationships/image" Target="../media/image41.emf"/></Relationships>
</file>

<file path=ppt/slides/_rels/slide11.xml.rels><?xml version="1.0" encoding="UTF-8" standalone="yes"?>
<Relationships xmlns="http://schemas.openxmlformats.org/package/2006/relationships"><Relationship Id="rId26" Type="http://schemas.openxmlformats.org/officeDocument/2006/relationships/image" Target="../media/image66.emf"/><Relationship Id="rId117" Type="http://schemas.openxmlformats.org/officeDocument/2006/relationships/customXml" Target="../ink/ink109.xml"/><Relationship Id="rId21" Type="http://schemas.openxmlformats.org/officeDocument/2006/relationships/customXml" Target="../ink/ink61.xml"/><Relationship Id="rId42" Type="http://schemas.openxmlformats.org/officeDocument/2006/relationships/image" Target="../media/image74.emf"/><Relationship Id="rId47" Type="http://schemas.openxmlformats.org/officeDocument/2006/relationships/customXml" Target="../ink/ink74.xml"/><Relationship Id="rId63" Type="http://schemas.openxmlformats.org/officeDocument/2006/relationships/customXml" Target="../ink/ink82.xml"/><Relationship Id="rId68" Type="http://schemas.openxmlformats.org/officeDocument/2006/relationships/image" Target="../media/image87.emf"/><Relationship Id="rId84" Type="http://schemas.openxmlformats.org/officeDocument/2006/relationships/image" Target="../media/image95.emf"/><Relationship Id="rId89" Type="http://schemas.openxmlformats.org/officeDocument/2006/relationships/customXml" Target="../ink/ink95.xml"/><Relationship Id="rId112" Type="http://schemas.openxmlformats.org/officeDocument/2006/relationships/image" Target="../media/image109.emf"/><Relationship Id="rId16" Type="http://schemas.openxmlformats.org/officeDocument/2006/relationships/image" Target="../media/image61.emf"/><Relationship Id="rId107" Type="http://schemas.openxmlformats.org/officeDocument/2006/relationships/customXml" Target="../ink/ink104.xml"/><Relationship Id="rId11" Type="http://schemas.openxmlformats.org/officeDocument/2006/relationships/customXml" Target="../ink/ink56.xml"/><Relationship Id="rId32" Type="http://schemas.openxmlformats.org/officeDocument/2006/relationships/image" Target="../media/image69.emf"/><Relationship Id="rId37" Type="http://schemas.openxmlformats.org/officeDocument/2006/relationships/customXml" Target="../ink/ink69.xml"/><Relationship Id="rId53" Type="http://schemas.openxmlformats.org/officeDocument/2006/relationships/customXml" Target="../ink/ink77.xml"/><Relationship Id="rId58" Type="http://schemas.openxmlformats.org/officeDocument/2006/relationships/image" Target="../media/image82.emf"/><Relationship Id="rId74" Type="http://schemas.openxmlformats.org/officeDocument/2006/relationships/image" Target="../media/image90.emf"/><Relationship Id="rId79" Type="http://schemas.openxmlformats.org/officeDocument/2006/relationships/customXml" Target="../ink/ink90.xml"/><Relationship Id="rId102" Type="http://schemas.openxmlformats.org/officeDocument/2006/relationships/image" Target="../media/image104.emf"/><Relationship Id="rId123" Type="http://schemas.openxmlformats.org/officeDocument/2006/relationships/customXml" Target="../ink/ink112.xml"/><Relationship Id="rId5" Type="http://schemas.openxmlformats.org/officeDocument/2006/relationships/customXml" Target="../ink/ink53.xml"/><Relationship Id="rId90" Type="http://schemas.openxmlformats.org/officeDocument/2006/relationships/image" Target="../media/image98.emf"/><Relationship Id="rId95" Type="http://schemas.openxmlformats.org/officeDocument/2006/relationships/customXml" Target="../ink/ink98.xml"/><Relationship Id="rId22" Type="http://schemas.openxmlformats.org/officeDocument/2006/relationships/image" Target="../media/image64.emf"/><Relationship Id="rId27" Type="http://schemas.openxmlformats.org/officeDocument/2006/relationships/customXml" Target="../ink/ink64.xml"/><Relationship Id="rId43" Type="http://schemas.openxmlformats.org/officeDocument/2006/relationships/customXml" Target="../ink/ink72.xml"/><Relationship Id="rId48" Type="http://schemas.openxmlformats.org/officeDocument/2006/relationships/image" Target="../media/image77.emf"/><Relationship Id="rId64" Type="http://schemas.openxmlformats.org/officeDocument/2006/relationships/image" Target="../media/image85.emf"/><Relationship Id="rId69" Type="http://schemas.openxmlformats.org/officeDocument/2006/relationships/customXml" Target="../ink/ink85.xml"/><Relationship Id="rId113" Type="http://schemas.openxmlformats.org/officeDocument/2006/relationships/customXml" Target="../ink/ink107.xml"/><Relationship Id="rId118" Type="http://schemas.openxmlformats.org/officeDocument/2006/relationships/image" Target="../media/image112.emf"/><Relationship Id="rId80" Type="http://schemas.openxmlformats.org/officeDocument/2006/relationships/image" Target="../media/image93.emf"/><Relationship Id="rId85" Type="http://schemas.openxmlformats.org/officeDocument/2006/relationships/customXml" Target="../ink/ink93.xml"/><Relationship Id="rId12" Type="http://schemas.openxmlformats.org/officeDocument/2006/relationships/image" Target="../media/image59.emf"/><Relationship Id="rId17" Type="http://schemas.openxmlformats.org/officeDocument/2006/relationships/customXml" Target="../ink/ink59.xml"/><Relationship Id="rId33" Type="http://schemas.openxmlformats.org/officeDocument/2006/relationships/customXml" Target="../ink/ink67.xml"/><Relationship Id="rId38" Type="http://schemas.openxmlformats.org/officeDocument/2006/relationships/image" Target="../media/image72.emf"/><Relationship Id="rId59" Type="http://schemas.openxmlformats.org/officeDocument/2006/relationships/customXml" Target="../ink/ink80.xml"/><Relationship Id="rId103" Type="http://schemas.openxmlformats.org/officeDocument/2006/relationships/customXml" Target="../ink/ink102.xml"/><Relationship Id="rId108" Type="http://schemas.openxmlformats.org/officeDocument/2006/relationships/image" Target="../media/image107.emf"/><Relationship Id="rId124" Type="http://schemas.openxmlformats.org/officeDocument/2006/relationships/image" Target="../media/image115.emf"/><Relationship Id="rId54" Type="http://schemas.openxmlformats.org/officeDocument/2006/relationships/image" Target="../media/image80.emf"/><Relationship Id="rId70" Type="http://schemas.openxmlformats.org/officeDocument/2006/relationships/image" Target="../media/image88.emf"/><Relationship Id="rId75" Type="http://schemas.openxmlformats.org/officeDocument/2006/relationships/customXml" Target="../ink/ink88.xml"/><Relationship Id="rId91" Type="http://schemas.openxmlformats.org/officeDocument/2006/relationships/customXml" Target="../ink/ink96.xml"/><Relationship Id="rId96" Type="http://schemas.openxmlformats.org/officeDocument/2006/relationships/image" Target="../media/image101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6.emf"/><Relationship Id="rId23" Type="http://schemas.openxmlformats.org/officeDocument/2006/relationships/customXml" Target="../ink/ink62.xml"/><Relationship Id="rId28" Type="http://schemas.openxmlformats.org/officeDocument/2006/relationships/image" Target="../media/image67.emf"/><Relationship Id="rId49" Type="http://schemas.openxmlformats.org/officeDocument/2006/relationships/customXml" Target="../ink/ink75.xml"/><Relationship Id="rId114" Type="http://schemas.openxmlformats.org/officeDocument/2006/relationships/image" Target="../media/image110.emf"/><Relationship Id="rId119" Type="http://schemas.openxmlformats.org/officeDocument/2006/relationships/customXml" Target="../ink/ink110.xml"/><Relationship Id="rId44" Type="http://schemas.openxmlformats.org/officeDocument/2006/relationships/image" Target="../media/image75.emf"/><Relationship Id="rId60" Type="http://schemas.openxmlformats.org/officeDocument/2006/relationships/image" Target="../media/image83.emf"/><Relationship Id="rId65" Type="http://schemas.openxmlformats.org/officeDocument/2006/relationships/customXml" Target="../ink/ink83.xml"/><Relationship Id="rId81" Type="http://schemas.openxmlformats.org/officeDocument/2006/relationships/customXml" Target="../ink/ink91.xml"/><Relationship Id="rId86" Type="http://schemas.openxmlformats.org/officeDocument/2006/relationships/image" Target="../media/image96.emf"/><Relationship Id="rId4" Type="http://schemas.openxmlformats.org/officeDocument/2006/relationships/image" Target="../media/image55.emf"/><Relationship Id="rId9" Type="http://schemas.openxmlformats.org/officeDocument/2006/relationships/customXml" Target="../ink/ink55.xml"/><Relationship Id="rId13" Type="http://schemas.openxmlformats.org/officeDocument/2006/relationships/customXml" Target="../ink/ink57.xml"/><Relationship Id="rId18" Type="http://schemas.openxmlformats.org/officeDocument/2006/relationships/image" Target="../media/image62.emf"/><Relationship Id="rId39" Type="http://schemas.openxmlformats.org/officeDocument/2006/relationships/customXml" Target="../ink/ink70.xml"/><Relationship Id="rId109" Type="http://schemas.openxmlformats.org/officeDocument/2006/relationships/customXml" Target="../ink/ink105.xml"/><Relationship Id="rId34" Type="http://schemas.openxmlformats.org/officeDocument/2006/relationships/image" Target="../media/image70.emf"/><Relationship Id="rId50" Type="http://schemas.openxmlformats.org/officeDocument/2006/relationships/image" Target="../media/image78.emf"/><Relationship Id="rId55" Type="http://schemas.openxmlformats.org/officeDocument/2006/relationships/customXml" Target="../ink/ink78.xml"/><Relationship Id="rId76" Type="http://schemas.openxmlformats.org/officeDocument/2006/relationships/image" Target="../media/image91.emf"/><Relationship Id="rId97" Type="http://schemas.openxmlformats.org/officeDocument/2006/relationships/customXml" Target="../ink/ink99.xml"/><Relationship Id="rId104" Type="http://schemas.openxmlformats.org/officeDocument/2006/relationships/image" Target="../media/image105.emf"/><Relationship Id="rId120" Type="http://schemas.openxmlformats.org/officeDocument/2006/relationships/image" Target="../media/image113.emf"/><Relationship Id="rId7" Type="http://schemas.openxmlformats.org/officeDocument/2006/relationships/customXml" Target="../ink/ink54.xml"/><Relationship Id="rId71" Type="http://schemas.openxmlformats.org/officeDocument/2006/relationships/customXml" Target="../ink/ink86.xml"/><Relationship Id="rId92" Type="http://schemas.openxmlformats.org/officeDocument/2006/relationships/image" Target="../media/image99.emf"/><Relationship Id="rId2" Type="http://schemas.openxmlformats.org/officeDocument/2006/relationships/notesSlide" Target="../notesSlides/notesSlide10.xml"/><Relationship Id="rId29" Type="http://schemas.openxmlformats.org/officeDocument/2006/relationships/customXml" Target="../ink/ink65.xml"/><Relationship Id="rId24" Type="http://schemas.openxmlformats.org/officeDocument/2006/relationships/image" Target="../media/image65.emf"/><Relationship Id="rId40" Type="http://schemas.openxmlformats.org/officeDocument/2006/relationships/image" Target="../media/image73.emf"/><Relationship Id="rId45" Type="http://schemas.openxmlformats.org/officeDocument/2006/relationships/customXml" Target="../ink/ink73.xml"/><Relationship Id="rId66" Type="http://schemas.openxmlformats.org/officeDocument/2006/relationships/image" Target="../media/image86.emf"/><Relationship Id="rId87" Type="http://schemas.openxmlformats.org/officeDocument/2006/relationships/customXml" Target="../ink/ink94.xml"/><Relationship Id="rId110" Type="http://schemas.openxmlformats.org/officeDocument/2006/relationships/image" Target="../media/image108.emf"/><Relationship Id="rId115" Type="http://schemas.openxmlformats.org/officeDocument/2006/relationships/customXml" Target="../ink/ink108.xml"/><Relationship Id="rId61" Type="http://schemas.openxmlformats.org/officeDocument/2006/relationships/customXml" Target="../ink/ink81.xml"/><Relationship Id="rId82" Type="http://schemas.openxmlformats.org/officeDocument/2006/relationships/image" Target="../media/image94.emf"/><Relationship Id="rId19" Type="http://schemas.openxmlformats.org/officeDocument/2006/relationships/customXml" Target="../ink/ink60.xml"/><Relationship Id="rId14" Type="http://schemas.openxmlformats.org/officeDocument/2006/relationships/image" Target="../media/image60.emf"/><Relationship Id="rId30" Type="http://schemas.openxmlformats.org/officeDocument/2006/relationships/image" Target="../media/image68.emf"/><Relationship Id="rId35" Type="http://schemas.openxmlformats.org/officeDocument/2006/relationships/customXml" Target="../ink/ink68.xml"/><Relationship Id="rId56" Type="http://schemas.openxmlformats.org/officeDocument/2006/relationships/image" Target="../media/image81.emf"/><Relationship Id="rId77" Type="http://schemas.openxmlformats.org/officeDocument/2006/relationships/customXml" Target="../ink/ink89.xml"/><Relationship Id="rId100" Type="http://schemas.openxmlformats.org/officeDocument/2006/relationships/image" Target="../media/image103.emf"/><Relationship Id="rId105" Type="http://schemas.openxmlformats.org/officeDocument/2006/relationships/customXml" Target="../ink/ink103.xml"/><Relationship Id="rId8" Type="http://schemas.openxmlformats.org/officeDocument/2006/relationships/image" Target="../media/image57.emf"/><Relationship Id="rId51" Type="http://schemas.openxmlformats.org/officeDocument/2006/relationships/customXml" Target="../ink/ink76.xml"/><Relationship Id="rId72" Type="http://schemas.openxmlformats.org/officeDocument/2006/relationships/image" Target="../media/image89.emf"/><Relationship Id="rId93" Type="http://schemas.openxmlformats.org/officeDocument/2006/relationships/customXml" Target="../ink/ink97.xml"/><Relationship Id="rId98" Type="http://schemas.openxmlformats.org/officeDocument/2006/relationships/image" Target="../media/image102.emf"/><Relationship Id="rId121" Type="http://schemas.openxmlformats.org/officeDocument/2006/relationships/customXml" Target="../ink/ink111.xml"/><Relationship Id="rId3" Type="http://schemas.openxmlformats.org/officeDocument/2006/relationships/customXml" Target="../ink/ink52.xml"/><Relationship Id="rId25" Type="http://schemas.openxmlformats.org/officeDocument/2006/relationships/customXml" Target="../ink/ink63.xml"/><Relationship Id="rId46" Type="http://schemas.openxmlformats.org/officeDocument/2006/relationships/image" Target="../media/image76.emf"/><Relationship Id="rId67" Type="http://schemas.openxmlformats.org/officeDocument/2006/relationships/customXml" Target="../ink/ink84.xml"/><Relationship Id="rId116" Type="http://schemas.openxmlformats.org/officeDocument/2006/relationships/image" Target="../media/image111.emf"/><Relationship Id="rId20" Type="http://schemas.openxmlformats.org/officeDocument/2006/relationships/image" Target="../media/image63.emf"/><Relationship Id="rId41" Type="http://schemas.openxmlformats.org/officeDocument/2006/relationships/customXml" Target="../ink/ink71.xml"/><Relationship Id="rId62" Type="http://schemas.openxmlformats.org/officeDocument/2006/relationships/image" Target="../media/image84.emf"/><Relationship Id="rId83" Type="http://schemas.openxmlformats.org/officeDocument/2006/relationships/customXml" Target="../ink/ink92.xml"/><Relationship Id="rId88" Type="http://schemas.openxmlformats.org/officeDocument/2006/relationships/image" Target="../media/image97.emf"/><Relationship Id="rId111" Type="http://schemas.openxmlformats.org/officeDocument/2006/relationships/customXml" Target="../ink/ink106.xml"/><Relationship Id="rId15" Type="http://schemas.openxmlformats.org/officeDocument/2006/relationships/customXml" Target="../ink/ink58.xml"/><Relationship Id="rId36" Type="http://schemas.openxmlformats.org/officeDocument/2006/relationships/image" Target="../media/image71.emf"/><Relationship Id="rId57" Type="http://schemas.openxmlformats.org/officeDocument/2006/relationships/customXml" Target="../ink/ink79.xml"/><Relationship Id="rId106" Type="http://schemas.openxmlformats.org/officeDocument/2006/relationships/image" Target="../media/image106.emf"/><Relationship Id="rId10" Type="http://schemas.openxmlformats.org/officeDocument/2006/relationships/image" Target="../media/image58.emf"/><Relationship Id="rId31" Type="http://schemas.openxmlformats.org/officeDocument/2006/relationships/customXml" Target="../ink/ink66.xml"/><Relationship Id="rId52" Type="http://schemas.openxmlformats.org/officeDocument/2006/relationships/image" Target="../media/image79.emf"/><Relationship Id="rId73" Type="http://schemas.openxmlformats.org/officeDocument/2006/relationships/customXml" Target="../ink/ink87.xml"/><Relationship Id="rId78" Type="http://schemas.openxmlformats.org/officeDocument/2006/relationships/image" Target="../media/image92.emf"/><Relationship Id="rId94" Type="http://schemas.openxmlformats.org/officeDocument/2006/relationships/image" Target="../media/image100.emf"/><Relationship Id="rId99" Type="http://schemas.openxmlformats.org/officeDocument/2006/relationships/customXml" Target="../ink/ink100.xml"/><Relationship Id="rId101" Type="http://schemas.openxmlformats.org/officeDocument/2006/relationships/customXml" Target="../ink/ink101.xml"/><Relationship Id="rId122" Type="http://schemas.openxmlformats.org/officeDocument/2006/relationships/image" Target="../media/image114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emf"/><Relationship Id="rId13" Type="http://schemas.openxmlformats.org/officeDocument/2006/relationships/customXml" Target="../ink/ink118.xml"/><Relationship Id="rId18" Type="http://schemas.openxmlformats.org/officeDocument/2006/relationships/image" Target="../media/image123.emf"/><Relationship Id="rId26" Type="http://schemas.openxmlformats.org/officeDocument/2006/relationships/image" Target="../media/image127.emf"/><Relationship Id="rId3" Type="http://schemas.openxmlformats.org/officeDocument/2006/relationships/customXml" Target="../ink/ink113.xml"/><Relationship Id="rId21" Type="http://schemas.openxmlformats.org/officeDocument/2006/relationships/customXml" Target="../ink/ink122.xml"/><Relationship Id="rId7" Type="http://schemas.openxmlformats.org/officeDocument/2006/relationships/customXml" Target="../ink/ink115.xml"/><Relationship Id="rId12" Type="http://schemas.openxmlformats.org/officeDocument/2006/relationships/image" Target="../media/image120.emf"/><Relationship Id="rId17" Type="http://schemas.openxmlformats.org/officeDocument/2006/relationships/customXml" Target="../ink/ink120.xml"/><Relationship Id="rId25" Type="http://schemas.openxmlformats.org/officeDocument/2006/relationships/customXml" Target="../ink/ink124.xml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122.emf"/><Relationship Id="rId20" Type="http://schemas.openxmlformats.org/officeDocument/2006/relationships/image" Target="../media/image124.emf"/><Relationship Id="rId29" Type="http://schemas.openxmlformats.org/officeDocument/2006/relationships/customXml" Target="../ink/ink12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7.emf"/><Relationship Id="rId11" Type="http://schemas.openxmlformats.org/officeDocument/2006/relationships/customXml" Target="../ink/ink117.xml"/><Relationship Id="rId24" Type="http://schemas.openxmlformats.org/officeDocument/2006/relationships/image" Target="../media/image126.emf"/><Relationship Id="rId32" Type="http://schemas.openxmlformats.org/officeDocument/2006/relationships/image" Target="../media/image130.emf"/><Relationship Id="rId5" Type="http://schemas.openxmlformats.org/officeDocument/2006/relationships/customXml" Target="../ink/ink114.xml"/><Relationship Id="rId15" Type="http://schemas.openxmlformats.org/officeDocument/2006/relationships/customXml" Target="../ink/ink119.xml"/><Relationship Id="rId23" Type="http://schemas.openxmlformats.org/officeDocument/2006/relationships/customXml" Target="../ink/ink123.xml"/><Relationship Id="rId28" Type="http://schemas.openxmlformats.org/officeDocument/2006/relationships/image" Target="../media/image128.emf"/><Relationship Id="rId10" Type="http://schemas.openxmlformats.org/officeDocument/2006/relationships/image" Target="../media/image119.emf"/><Relationship Id="rId19" Type="http://schemas.openxmlformats.org/officeDocument/2006/relationships/customXml" Target="../ink/ink121.xml"/><Relationship Id="rId31" Type="http://schemas.openxmlformats.org/officeDocument/2006/relationships/customXml" Target="../ink/ink127.xml"/><Relationship Id="rId4" Type="http://schemas.openxmlformats.org/officeDocument/2006/relationships/image" Target="../media/image116.emf"/><Relationship Id="rId9" Type="http://schemas.openxmlformats.org/officeDocument/2006/relationships/customXml" Target="../ink/ink116.xml"/><Relationship Id="rId14" Type="http://schemas.openxmlformats.org/officeDocument/2006/relationships/image" Target="../media/image121.emf"/><Relationship Id="rId22" Type="http://schemas.openxmlformats.org/officeDocument/2006/relationships/image" Target="../media/image125.emf"/><Relationship Id="rId27" Type="http://schemas.openxmlformats.org/officeDocument/2006/relationships/customXml" Target="../ink/ink125.xml"/><Relationship Id="rId30" Type="http://schemas.openxmlformats.org/officeDocument/2006/relationships/image" Target="../media/image12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1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emf"/><Relationship Id="rId13" Type="http://schemas.openxmlformats.org/officeDocument/2006/relationships/customXml" Target="../ink/ink134.xml"/><Relationship Id="rId18" Type="http://schemas.openxmlformats.org/officeDocument/2006/relationships/image" Target="../media/image139.emf"/><Relationship Id="rId3" Type="http://schemas.openxmlformats.org/officeDocument/2006/relationships/customXml" Target="../ink/ink129.xml"/><Relationship Id="rId21" Type="http://schemas.openxmlformats.org/officeDocument/2006/relationships/customXml" Target="../ink/ink138.xml"/><Relationship Id="rId7" Type="http://schemas.openxmlformats.org/officeDocument/2006/relationships/customXml" Target="../ink/ink131.xml"/><Relationship Id="rId12" Type="http://schemas.openxmlformats.org/officeDocument/2006/relationships/image" Target="../media/image136.emf"/><Relationship Id="rId17" Type="http://schemas.openxmlformats.org/officeDocument/2006/relationships/customXml" Target="../ink/ink136.xml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138.emf"/><Relationship Id="rId20" Type="http://schemas.openxmlformats.org/officeDocument/2006/relationships/image" Target="../media/image140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3.emf"/><Relationship Id="rId11" Type="http://schemas.openxmlformats.org/officeDocument/2006/relationships/customXml" Target="../ink/ink133.xml"/><Relationship Id="rId24" Type="http://schemas.openxmlformats.org/officeDocument/2006/relationships/image" Target="../media/image142.emf"/><Relationship Id="rId5" Type="http://schemas.openxmlformats.org/officeDocument/2006/relationships/customXml" Target="../ink/ink130.xml"/><Relationship Id="rId15" Type="http://schemas.openxmlformats.org/officeDocument/2006/relationships/customXml" Target="../ink/ink135.xml"/><Relationship Id="rId23" Type="http://schemas.openxmlformats.org/officeDocument/2006/relationships/customXml" Target="../ink/ink139.xml"/><Relationship Id="rId10" Type="http://schemas.openxmlformats.org/officeDocument/2006/relationships/image" Target="../media/image135.emf"/><Relationship Id="rId19" Type="http://schemas.openxmlformats.org/officeDocument/2006/relationships/customXml" Target="../ink/ink137.xml"/><Relationship Id="rId4" Type="http://schemas.openxmlformats.org/officeDocument/2006/relationships/image" Target="../media/image132.emf"/><Relationship Id="rId9" Type="http://schemas.openxmlformats.org/officeDocument/2006/relationships/customXml" Target="../ink/ink132.xml"/><Relationship Id="rId14" Type="http://schemas.openxmlformats.org/officeDocument/2006/relationships/image" Target="../media/image137.emf"/><Relationship Id="rId22" Type="http://schemas.openxmlformats.org/officeDocument/2006/relationships/image" Target="../media/image141.emf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45.xml"/><Relationship Id="rId18" Type="http://schemas.openxmlformats.org/officeDocument/2006/relationships/image" Target="../media/image150.emf"/><Relationship Id="rId26" Type="http://schemas.openxmlformats.org/officeDocument/2006/relationships/image" Target="../media/image154.emf"/><Relationship Id="rId39" Type="http://schemas.openxmlformats.org/officeDocument/2006/relationships/customXml" Target="../ink/ink158.xml"/><Relationship Id="rId21" Type="http://schemas.openxmlformats.org/officeDocument/2006/relationships/customXml" Target="../ink/ink149.xml"/><Relationship Id="rId34" Type="http://schemas.openxmlformats.org/officeDocument/2006/relationships/image" Target="../media/image158.emf"/><Relationship Id="rId42" Type="http://schemas.openxmlformats.org/officeDocument/2006/relationships/image" Target="../media/image162.emf"/><Relationship Id="rId47" Type="http://schemas.openxmlformats.org/officeDocument/2006/relationships/customXml" Target="../ink/ink162.xml"/><Relationship Id="rId50" Type="http://schemas.openxmlformats.org/officeDocument/2006/relationships/image" Target="../media/image166.emf"/><Relationship Id="rId55" Type="http://schemas.openxmlformats.org/officeDocument/2006/relationships/customXml" Target="../ink/ink166.xml"/><Relationship Id="rId7" Type="http://schemas.openxmlformats.org/officeDocument/2006/relationships/customXml" Target="../ink/ink142.xml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149.emf"/><Relationship Id="rId29" Type="http://schemas.openxmlformats.org/officeDocument/2006/relationships/customXml" Target="../ink/ink153.xml"/><Relationship Id="rId11" Type="http://schemas.openxmlformats.org/officeDocument/2006/relationships/customXml" Target="../ink/ink144.xml"/><Relationship Id="rId24" Type="http://schemas.openxmlformats.org/officeDocument/2006/relationships/image" Target="../media/image153.emf"/><Relationship Id="rId32" Type="http://schemas.openxmlformats.org/officeDocument/2006/relationships/image" Target="../media/image157.emf"/><Relationship Id="rId37" Type="http://schemas.openxmlformats.org/officeDocument/2006/relationships/customXml" Target="../ink/ink157.xml"/><Relationship Id="rId40" Type="http://schemas.openxmlformats.org/officeDocument/2006/relationships/image" Target="../media/image161.emf"/><Relationship Id="rId45" Type="http://schemas.openxmlformats.org/officeDocument/2006/relationships/customXml" Target="../ink/ink161.xml"/><Relationship Id="rId53" Type="http://schemas.openxmlformats.org/officeDocument/2006/relationships/customXml" Target="../ink/ink165.xml"/><Relationship Id="rId58" Type="http://schemas.openxmlformats.org/officeDocument/2006/relationships/image" Target="../media/image170.emf"/><Relationship Id="rId5" Type="http://schemas.openxmlformats.org/officeDocument/2006/relationships/customXml" Target="../ink/ink141.xml"/><Relationship Id="rId61" Type="http://schemas.openxmlformats.org/officeDocument/2006/relationships/customXml" Target="../ink/ink169.xml"/><Relationship Id="rId19" Type="http://schemas.openxmlformats.org/officeDocument/2006/relationships/customXml" Target="../ink/ink148.xml"/><Relationship Id="rId14" Type="http://schemas.openxmlformats.org/officeDocument/2006/relationships/image" Target="../media/image148.emf"/><Relationship Id="rId22" Type="http://schemas.openxmlformats.org/officeDocument/2006/relationships/image" Target="../media/image152.emf"/><Relationship Id="rId27" Type="http://schemas.openxmlformats.org/officeDocument/2006/relationships/customXml" Target="../ink/ink152.xml"/><Relationship Id="rId30" Type="http://schemas.openxmlformats.org/officeDocument/2006/relationships/image" Target="../media/image156.emf"/><Relationship Id="rId35" Type="http://schemas.openxmlformats.org/officeDocument/2006/relationships/customXml" Target="../ink/ink156.xml"/><Relationship Id="rId43" Type="http://schemas.openxmlformats.org/officeDocument/2006/relationships/customXml" Target="../ink/ink160.xml"/><Relationship Id="rId48" Type="http://schemas.openxmlformats.org/officeDocument/2006/relationships/image" Target="../media/image165.emf"/><Relationship Id="rId56" Type="http://schemas.openxmlformats.org/officeDocument/2006/relationships/image" Target="../media/image169.emf"/><Relationship Id="rId8" Type="http://schemas.openxmlformats.org/officeDocument/2006/relationships/image" Target="../media/image145.emf"/><Relationship Id="rId51" Type="http://schemas.openxmlformats.org/officeDocument/2006/relationships/customXml" Target="../ink/ink164.xml"/><Relationship Id="rId3" Type="http://schemas.openxmlformats.org/officeDocument/2006/relationships/customXml" Target="../ink/ink140.xml"/><Relationship Id="rId12" Type="http://schemas.openxmlformats.org/officeDocument/2006/relationships/image" Target="../media/image147.emf"/><Relationship Id="rId17" Type="http://schemas.openxmlformats.org/officeDocument/2006/relationships/customXml" Target="../ink/ink147.xml"/><Relationship Id="rId25" Type="http://schemas.openxmlformats.org/officeDocument/2006/relationships/customXml" Target="../ink/ink151.xml"/><Relationship Id="rId33" Type="http://schemas.openxmlformats.org/officeDocument/2006/relationships/customXml" Target="../ink/ink155.xml"/><Relationship Id="rId38" Type="http://schemas.openxmlformats.org/officeDocument/2006/relationships/image" Target="../media/image160.emf"/><Relationship Id="rId46" Type="http://schemas.openxmlformats.org/officeDocument/2006/relationships/image" Target="../media/image164.emf"/><Relationship Id="rId59" Type="http://schemas.openxmlformats.org/officeDocument/2006/relationships/customXml" Target="../ink/ink168.xml"/><Relationship Id="rId20" Type="http://schemas.openxmlformats.org/officeDocument/2006/relationships/image" Target="../media/image151.emf"/><Relationship Id="rId41" Type="http://schemas.openxmlformats.org/officeDocument/2006/relationships/customXml" Target="../ink/ink159.xml"/><Relationship Id="rId54" Type="http://schemas.openxmlformats.org/officeDocument/2006/relationships/image" Target="../media/image168.emf"/><Relationship Id="rId62" Type="http://schemas.openxmlformats.org/officeDocument/2006/relationships/image" Target="../media/image172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4.emf"/><Relationship Id="rId15" Type="http://schemas.openxmlformats.org/officeDocument/2006/relationships/customXml" Target="../ink/ink146.xml"/><Relationship Id="rId23" Type="http://schemas.openxmlformats.org/officeDocument/2006/relationships/customXml" Target="../ink/ink150.xml"/><Relationship Id="rId28" Type="http://schemas.openxmlformats.org/officeDocument/2006/relationships/image" Target="../media/image155.emf"/><Relationship Id="rId36" Type="http://schemas.openxmlformats.org/officeDocument/2006/relationships/image" Target="../media/image159.emf"/><Relationship Id="rId49" Type="http://schemas.openxmlformats.org/officeDocument/2006/relationships/customXml" Target="../ink/ink163.xml"/><Relationship Id="rId57" Type="http://schemas.openxmlformats.org/officeDocument/2006/relationships/customXml" Target="../ink/ink167.xml"/><Relationship Id="rId10" Type="http://schemas.openxmlformats.org/officeDocument/2006/relationships/image" Target="../media/image146.emf"/><Relationship Id="rId31" Type="http://schemas.openxmlformats.org/officeDocument/2006/relationships/customXml" Target="../ink/ink154.xml"/><Relationship Id="rId44" Type="http://schemas.openxmlformats.org/officeDocument/2006/relationships/image" Target="../media/image163.emf"/><Relationship Id="rId52" Type="http://schemas.openxmlformats.org/officeDocument/2006/relationships/image" Target="../media/image167.emf"/><Relationship Id="rId60" Type="http://schemas.openxmlformats.org/officeDocument/2006/relationships/image" Target="../media/image171.emf"/><Relationship Id="rId4" Type="http://schemas.openxmlformats.org/officeDocument/2006/relationships/image" Target="../media/image143.emf"/><Relationship Id="rId9" Type="http://schemas.openxmlformats.org/officeDocument/2006/relationships/customXml" Target="../ink/ink143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75.xml"/><Relationship Id="rId18" Type="http://schemas.openxmlformats.org/officeDocument/2006/relationships/image" Target="../media/image150.emf"/><Relationship Id="rId26" Type="http://schemas.openxmlformats.org/officeDocument/2006/relationships/image" Target="../media/image154.emf"/><Relationship Id="rId39" Type="http://schemas.openxmlformats.org/officeDocument/2006/relationships/customXml" Target="../ink/ink188.xml"/><Relationship Id="rId21" Type="http://schemas.openxmlformats.org/officeDocument/2006/relationships/customXml" Target="../ink/ink179.xml"/><Relationship Id="rId34" Type="http://schemas.openxmlformats.org/officeDocument/2006/relationships/image" Target="../media/image158.emf"/><Relationship Id="rId42" Type="http://schemas.openxmlformats.org/officeDocument/2006/relationships/image" Target="../media/image162.emf"/><Relationship Id="rId47" Type="http://schemas.openxmlformats.org/officeDocument/2006/relationships/customXml" Target="../ink/ink192.xml"/><Relationship Id="rId50" Type="http://schemas.openxmlformats.org/officeDocument/2006/relationships/image" Target="../media/image166.emf"/><Relationship Id="rId55" Type="http://schemas.openxmlformats.org/officeDocument/2006/relationships/customXml" Target="../ink/ink196.xml"/><Relationship Id="rId7" Type="http://schemas.openxmlformats.org/officeDocument/2006/relationships/customXml" Target="../ink/ink172.xml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149.emf"/><Relationship Id="rId29" Type="http://schemas.openxmlformats.org/officeDocument/2006/relationships/customXml" Target="../ink/ink183.xml"/><Relationship Id="rId11" Type="http://schemas.openxmlformats.org/officeDocument/2006/relationships/customXml" Target="../ink/ink174.xml"/><Relationship Id="rId24" Type="http://schemas.openxmlformats.org/officeDocument/2006/relationships/image" Target="../media/image153.emf"/><Relationship Id="rId32" Type="http://schemas.openxmlformats.org/officeDocument/2006/relationships/image" Target="../media/image157.emf"/><Relationship Id="rId37" Type="http://schemas.openxmlformats.org/officeDocument/2006/relationships/customXml" Target="../ink/ink187.xml"/><Relationship Id="rId40" Type="http://schemas.openxmlformats.org/officeDocument/2006/relationships/image" Target="../media/image161.emf"/><Relationship Id="rId45" Type="http://schemas.openxmlformats.org/officeDocument/2006/relationships/customXml" Target="../ink/ink191.xml"/><Relationship Id="rId53" Type="http://schemas.openxmlformats.org/officeDocument/2006/relationships/customXml" Target="../ink/ink195.xml"/><Relationship Id="rId58" Type="http://schemas.openxmlformats.org/officeDocument/2006/relationships/image" Target="../media/image170.emf"/><Relationship Id="rId5" Type="http://schemas.openxmlformats.org/officeDocument/2006/relationships/customXml" Target="../ink/ink171.xml"/><Relationship Id="rId61" Type="http://schemas.openxmlformats.org/officeDocument/2006/relationships/customXml" Target="../ink/ink199.xml"/><Relationship Id="rId19" Type="http://schemas.openxmlformats.org/officeDocument/2006/relationships/customXml" Target="../ink/ink178.xml"/><Relationship Id="rId14" Type="http://schemas.openxmlformats.org/officeDocument/2006/relationships/image" Target="../media/image148.emf"/><Relationship Id="rId22" Type="http://schemas.openxmlformats.org/officeDocument/2006/relationships/image" Target="../media/image152.emf"/><Relationship Id="rId27" Type="http://schemas.openxmlformats.org/officeDocument/2006/relationships/customXml" Target="../ink/ink182.xml"/><Relationship Id="rId30" Type="http://schemas.openxmlformats.org/officeDocument/2006/relationships/image" Target="../media/image156.emf"/><Relationship Id="rId35" Type="http://schemas.openxmlformats.org/officeDocument/2006/relationships/customXml" Target="../ink/ink186.xml"/><Relationship Id="rId43" Type="http://schemas.openxmlformats.org/officeDocument/2006/relationships/customXml" Target="../ink/ink190.xml"/><Relationship Id="rId48" Type="http://schemas.openxmlformats.org/officeDocument/2006/relationships/image" Target="../media/image165.emf"/><Relationship Id="rId56" Type="http://schemas.openxmlformats.org/officeDocument/2006/relationships/image" Target="../media/image169.emf"/><Relationship Id="rId8" Type="http://schemas.openxmlformats.org/officeDocument/2006/relationships/image" Target="../media/image145.emf"/><Relationship Id="rId51" Type="http://schemas.openxmlformats.org/officeDocument/2006/relationships/customXml" Target="../ink/ink194.xml"/><Relationship Id="rId3" Type="http://schemas.openxmlformats.org/officeDocument/2006/relationships/customXml" Target="../ink/ink170.xml"/><Relationship Id="rId12" Type="http://schemas.openxmlformats.org/officeDocument/2006/relationships/image" Target="../media/image147.emf"/><Relationship Id="rId17" Type="http://schemas.openxmlformats.org/officeDocument/2006/relationships/customXml" Target="../ink/ink177.xml"/><Relationship Id="rId25" Type="http://schemas.openxmlformats.org/officeDocument/2006/relationships/customXml" Target="../ink/ink181.xml"/><Relationship Id="rId33" Type="http://schemas.openxmlformats.org/officeDocument/2006/relationships/customXml" Target="../ink/ink185.xml"/><Relationship Id="rId38" Type="http://schemas.openxmlformats.org/officeDocument/2006/relationships/image" Target="../media/image160.emf"/><Relationship Id="rId46" Type="http://schemas.openxmlformats.org/officeDocument/2006/relationships/image" Target="../media/image164.emf"/><Relationship Id="rId59" Type="http://schemas.openxmlformats.org/officeDocument/2006/relationships/customXml" Target="../ink/ink198.xml"/><Relationship Id="rId20" Type="http://schemas.openxmlformats.org/officeDocument/2006/relationships/image" Target="../media/image151.emf"/><Relationship Id="rId41" Type="http://schemas.openxmlformats.org/officeDocument/2006/relationships/customXml" Target="../ink/ink189.xml"/><Relationship Id="rId54" Type="http://schemas.openxmlformats.org/officeDocument/2006/relationships/image" Target="../media/image168.emf"/><Relationship Id="rId62" Type="http://schemas.openxmlformats.org/officeDocument/2006/relationships/image" Target="../media/image172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4.emf"/><Relationship Id="rId15" Type="http://schemas.openxmlformats.org/officeDocument/2006/relationships/customXml" Target="../ink/ink176.xml"/><Relationship Id="rId23" Type="http://schemas.openxmlformats.org/officeDocument/2006/relationships/customXml" Target="../ink/ink180.xml"/><Relationship Id="rId28" Type="http://schemas.openxmlformats.org/officeDocument/2006/relationships/image" Target="../media/image155.emf"/><Relationship Id="rId36" Type="http://schemas.openxmlformats.org/officeDocument/2006/relationships/image" Target="../media/image159.emf"/><Relationship Id="rId49" Type="http://schemas.openxmlformats.org/officeDocument/2006/relationships/customXml" Target="../ink/ink193.xml"/><Relationship Id="rId57" Type="http://schemas.openxmlformats.org/officeDocument/2006/relationships/customXml" Target="../ink/ink197.xml"/><Relationship Id="rId10" Type="http://schemas.openxmlformats.org/officeDocument/2006/relationships/image" Target="../media/image146.emf"/><Relationship Id="rId31" Type="http://schemas.openxmlformats.org/officeDocument/2006/relationships/customXml" Target="../ink/ink184.xml"/><Relationship Id="rId44" Type="http://schemas.openxmlformats.org/officeDocument/2006/relationships/image" Target="../media/image163.emf"/><Relationship Id="rId52" Type="http://schemas.openxmlformats.org/officeDocument/2006/relationships/image" Target="../media/image167.emf"/><Relationship Id="rId60" Type="http://schemas.openxmlformats.org/officeDocument/2006/relationships/image" Target="../media/image171.emf"/><Relationship Id="rId4" Type="http://schemas.openxmlformats.org/officeDocument/2006/relationships/image" Target="../media/image143.emf"/><Relationship Id="rId9" Type="http://schemas.openxmlformats.org/officeDocument/2006/relationships/customXml" Target="../ink/ink173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05.xml"/><Relationship Id="rId18" Type="http://schemas.openxmlformats.org/officeDocument/2006/relationships/image" Target="../media/image150.emf"/><Relationship Id="rId26" Type="http://schemas.openxmlformats.org/officeDocument/2006/relationships/image" Target="../media/image175.emf"/><Relationship Id="rId39" Type="http://schemas.openxmlformats.org/officeDocument/2006/relationships/customXml" Target="../ink/ink218.xml"/><Relationship Id="rId21" Type="http://schemas.openxmlformats.org/officeDocument/2006/relationships/customXml" Target="../ink/ink209.xml"/><Relationship Id="rId34" Type="http://schemas.openxmlformats.org/officeDocument/2006/relationships/image" Target="../media/image179.emf"/><Relationship Id="rId42" Type="http://schemas.openxmlformats.org/officeDocument/2006/relationships/image" Target="../media/image183.emf"/><Relationship Id="rId47" Type="http://schemas.openxmlformats.org/officeDocument/2006/relationships/customXml" Target="../ink/ink222.xml"/><Relationship Id="rId50" Type="http://schemas.openxmlformats.org/officeDocument/2006/relationships/image" Target="../media/image187.emf"/><Relationship Id="rId7" Type="http://schemas.openxmlformats.org/officeDocument/2006/relationships/customXml" Target="../ink/ink202.xml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149.emf"/><Relationship Id="rId29" Type="http://schemas.openxmlformats.org/officeDocument/2006/relationships/customXml" Target="../ink/ink213.xml"/><Relationship Id="rId11" Type="http://schemas.openxmlformats.org/officeDocument/2006/relationships/customXml" Target="../ink/ink204.xml"/><Relationship Id="rId24" Type="http://schemas.openxmlformats.org/officeDocument/2006/relationships/image" Target="../media/image174.emf"/><Relationship Id="rId32" Type="http://schemas.openxmlformats.org/officeDocument/2006/relationships/image" Target="../media/image178.emf"/><Relationship Id="rId37" Type="http://schemas.openxmlformats.org/officeDocument/2006/relationships/customXml" Target="../ink/ink217.xml"/><Relationship Id="rId40" Type="http://schemas.openxmlformats.org/officeDocument/2006/relationships/image" Target="../media/image182.emf"/><Relationship Id="rId45" Type="http://schemas.openxmlformats.org/officeDocument/2006/relationships/customXml" Target="../ink/ink221.xml"/><Relationship Id="rId5" Type="http://schemas.openxmlformats.org/officeDocument/2006/relationships/customXml" Target="../ink/ink201.xml"/><Relationship Id="rId15" Type="http://schemas.openxmlformats.org/officeDocument/2006/relationships/customXml" Target="../ink/ink206.xml"/><Relationship Id="rId23" Type="http://schemas.openxmlformats.org/officeDocument/2006/relationships/customXml" Target="../ink/ink210.xml"/><Relationship Id="rId28" Type="http://schemas.openxmlformats.org/officeDocument/2006/relationships/image" Target="../media/image176.emf"/><Relationship Id="rId36" Type="http://schemas.openxmlformats.org/officeDocument/2006/relationships/image" Target="../media/image180.emf"/><Relationship Id="rId49" Type="http://schemas.openxmlformats.org/officeDocument/2006/relationships/customXml" Target="../ink/ink223.xml"/><Relationship Id="rId10" Type="http://schemas.openxmlformats.org/officeDocument/2006/relationships/image" Target="../media/image146.emf"/><Relationship Id="rId19" Type="http://schemas.openxmlformats.org/officeDocument/2006/relationships/customXml" Target="../ink/ink208.xml"/><Relationship Id="rId31" Type="http://schemas.openxmlformats.org/officeDocument/2006/relationships/customXml" Target="../ink/ink214.xml"/><Relationship Id="rId44" Type="http://schemas.openxmlformats.org/officeDocument/2006/relationships/image" Target="../media/image184.emf"/><Relationship Id="rId52" Type="http://schemas.openxmlformats.org/officeDocument/2006/relationships/image" Target="../media/image188.emf"/><Relationship Id="rId4" Type="http://schemas.openxmlformats.org/officeDocument/2006/relationships/image" Target="../media/image143.emf"/><Relationship Id="rId9" Type="http://schemas.openxmlformats.org/officeDocument/2006/relationships/customXml" Target="../ink/ink203.xml"/><Relationship Id="rId14" Type="http://schemas.openxmlformats.org/officeDocument/2006/relationships/image" Target="../media/image148.emf"/><Relationship Id="rId22" Type="http://schemas.openxmlformats.org/officeDocument/2006/relationships/image" Target="../media/image173.emf"/><Relationship Id="rId27" Type="http://schemas.openxmlformats.org/officeDocument/2006/relationships/customXml" Target="../ink/ink212.xml"/><Relationship Id="rId30" Type="http://schemas.openxmlformats.org/officeDocument/2006/relationships/image" Target="../media/image177.emf"/><Relationship Id="rId35" Type="http://schemas.openxmlformats.org/officeDocument/2006/relationships/customXml" Target="../ink/ink216.xml"/><Relationship Id="rId43" Type="http://schemas.openxmlformats.org/officeDocument/2006/relationships/customXml" Target="../ink/ink220.xml"/><Relationship Id="rId48" Type="http://schemas.openxmlformats.org/officeDocument/2006/relationships/image" Target="../media/image186.emf"/><Relationship Id="rId8" Type="http://schemas.openxmlformats.org/officeDocument/2006/relationships/image" Target="../media/image145.emf"/><Relationship Id="rId51" Type="http://schemas.openxmlformats.org/officeDocument/2006/relationships/customXml" Target="../ink/ink224.xml"/><Relationship Id="rId3" Type="http://schemas.openxmlformats.org/officeDocument/2006/relationships/customXml" Target="../ink/ink200.xml"/><Relationship Id="rId12" Type="http://schemas.openxmlformats.org/officeDocument/2006/relationships/image" Target="../media/image147.emf"/><Relationship Id="rId17" Type="http://schemas.openxmlformats.org/officeDocument/2006/relationships/customXml" Target="../ink/ink207.xml"/><Relationship Id="rId25" Type="http://schemas.openxmlformats.org/officeDocument/2006/relationships/customXml" Target="../ink/ink211.xml"/><Relationship Id="rId33" Type="http://schemas.openxmlformats.org/officeDocument/2006/relationships/customXml" Target="../ink/ink215.xml"/><Relationship Id="rId38" Type="http://schemas.openxmlformats.org/officeDocument/2006/relationships/image" Target="../media/image181.emf"/><Relationship Id="rId46" Type="http://schemas.openxmlformats.org/officeDocument/2006/relationships/image" Target="../media/image185.emf"/><Relationship Id="rId20" Type="http://schemas.openxmlformats.org/officeDocument/2006/relationships/image" Target="../media/image151.emf"/><Relationship Id="rId41" Type="http://schemas.openxmlformats.org/officeDocument/2006/relationships/customXml" Target="../ink/ink2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4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emf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7.emf"/><Relationship Id="rId4" Type="http://schemas.openxmlformats.org/officeDocument/2006/relationships/image" Target="../media/image4.emf"/><Relationship Id="rId9" Type="http://schemas.openxmlformats.org/officeDocument/2006/relationships/customXml" Target="../ink/ink4.xml"/><Relationship Id="rId1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customXml" Target="../ink/ink8.xml"/><Relationship Id="rId7" Type="http://schemas.openxmlformats.org/officeDocument/2006/relationships/customXml" Target="../ink/ink1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emf"/><Relationship Id="rId5" Type="http://schemas.openxmlformats.org/officeDocument/2006/relationships/customXml" Target="../ink/ink9.xml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customXml" Target="../ink/ink17.xml"/><Relationship Id="rId3" Type="http://schemas.openxmlformats.org/officeDocument/2006/relationships/customXml" Target="../ink/ink12.xml"/><Relationship Id="rId7" Type="http://schemas.openxmlformats.org/officeDocument/2006/relationships/customXml" Target="../ink/ink14.xml"/><Relationship Id="rId12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1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emf"/><Relationship Id="rId11" Type="http://schemas.openxmlformats.org/officeDocument/2006/relationships/customXml" Target="../ink/ink16.xml"/><Relationship Id="rId5" Type="http://schemas.openxmlformats.org/officeDocument/2006/relationships/customXml" Target="../ink/ink13.xml"/><Relationship Id="rId15" Type="http://schemas.openxmlformats.org/officeDocument/2006/relationships/customXml" Target="../ink/ink18.xml"/><Relationship Id="rId10" Type="http://schemas.openxmlformats.org/officeDocument/2006/relationships/image" Target="../media/image18.emf"/><Relationship Id="rId4" Type="http://schemas.openxmlformats.org/officeDocument/2006/relationships/image" Target="../media/image15.emf"/><Relationship Id="rId9" Type="http://schemas.openxmlformats.org/officeDocument/2006/relationships/customXml" Target="../ink/ink15.xml"/><Relationship Id="rId1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13" Type="http://schemas.openxmlformats.org/officeDocument/2006/relationships/customXml" Target="../ink/ink24.xml"/><Relationship Id="rId18" Type="http://schemas.openxmlformats.org/officeDocument/2006/relationships/image" Target="../media/image29.emf"/><Relationship Id="rId3" Type="http://schemas.openxmlformats.org/officeDocument/2006/relationships/customXml" Target="../ink/ink19.xml"/><Relationship Id="rId21" Type="http://schemas.openxmlformats.org/officeDocument/2006/relationships/customXml" Target="../ink/ink28.xml"/><Relationship Id="rId7" Type="http://schemas.openxmlformats.org/officeDocument/2006/relationships/customXml" Target="../ink/ink21.xml"/><Relationship Id="rId12" Type="http://schemas.openxmlformats.org/officeDocument/2006/relationships/image" Target="../media/image26.emf"/><Relationship Id="rId17" Type="http://schemas.openxmlformats.org/officeDocument/2006/relationships/customXml" Target="../ink/ink26.xm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8.emf"/><Relationship Id="rId20" Type="http://schemas.openxmlformats.org/officeDocument/2006/relationships/image" Target="../media/image30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emf"/><Relationship Id="rId11" Type="http://schemas.openxmlformats.org/officeDocument/2006/relationships/customXml" Target="../ink/ink23.xml"/><Relationship Id="rId5" Type="http://schemas.openxmlformats.org/officeDocument/2006/relationships/customXml" Target="../ink/ink20.xml"/><Relationship Id="rId15" Type="http://schemas.openxmlformats.org/officeDocument/2006/relationships/customXml" Target="../ink/ink25.xml"/><Relationship Id="rId10" Type="http://schemas.openxmlformats.org/officeDocument/2006/relationships/image" Target="../media/image25.emf"/><Relationship Id="rId19" Type="http://schemas.openxmlformats.org/officeDocument/2006/relationships/customXml" Target="../ink/ink27.xml"/><Relationship Id="rId4" Type="http://schemas.openxmlformats.org/officeDocument/2006/relationships/image" Target="../media/image22.emf"/><Relationship Id="rId9" Type="http://schemas.openxmlformats.org/officeDocument/2006/relationships/customXml" Target="../ink/ink22.xml"/><Relationship Id="rId14" Type="http://schemas.openxmlformats.org/officeDocument/2006/relationships/image" Target="../media/image27.emf"/><Relationship Id="rId22" Type="http://schemas.openxmlformats.org/officeDocument/2006/relationships/image" Target="../media/image3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13" Type="http://schemas.openxmlformats.org/officeDocument/2006/relationships/customXml" Target="../ink/ink34.xml"/><Relationship Id="rId3" Type="http://schemas.openxmlformats.org/officeDocument/2006/relationships/customXml" Target="../ink/ink29.xml"/><Relationship Id="rId7" Type="http://schemas.openxmlformats.org/officeDocument/2006/relationships/customXml" Target="../ink/ink31.xml"/><Relationship Id="rId12" Type="http://schemas.openxmlformats.org/officeDocument/2006/relationships/image" Target="../media/image36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38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3.emf"/><Relationship Id="rId11" Type="http://schemas.openxmlformats.org/officeDocument/2006/relationships/customXml" Target="../ink/ink33.xml"/><Relationship Id="rId5" Type="http://schemas.openxmlformats.org/officeDocument/2006/relationships/customXml" Target="../ink/ink30.xml"/><Relationship Id="rId15" Type="http://schemas.openxmlformats.org/officeDocument/2006/relationships/customXml" Target="../ink/ink35.xml"/><Relationship Id="rId10" Type="http://schemas.openxmlformats.org/officeDocument/2006/relationships/image" Target="../media/image35.emf"/><Relationship Id="rId4" Type="http://schemas.openxmlformats.org/officeDocument/2006/relationships/image" Target="../media/image32.emf"/><Relationship Id="rId9" Type="http://schemas.openxmlformats.org/officeDocument/2006/relationships/customXml" Target="../ink/ink32.xml"/><Relationship Id="rId14" Type="http://schemas.openxmlformats.org/officeDocument/2006/relationships/image" Target="../media/image3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85C507-AFC4-42FA-B956-D984B10D5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392" y="2400968"/>
            <a:ext cx="10945216" cy="1124043"/>
          </a:xfrm>
        </p:spPr>
        <p:txBody>
          <a:bodyPr lIns="121917" tIns="60958" rIns="121917" bIns="60958">
            <a:noAutofit/>
          </a:bodyPr>
          <a:lstStyle/>
          <a:p>
            <a:r>
              <a:rPr lang="en-IN" sz="6000" dirty="0">
                <a:solidFill>
                  <a:schemeClr val="tx1"/>
                </a:solidFill>
              </a:rPr>
              <a:t>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3723560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2604877D-33BD-4274-A082-66793EE6EF54}"/>
                  </a:ext>
                </a:extLst>
              </p14:cNvPr>
              <p14:cNvContentPartPr/>
              <p14:nvPr/>
            </p14:nvContentPartPr>
            <p14:xfrm>
              <a:off x="916945" y="5176425"/>
              <a:ext cx="459720" cy="77076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2604877D-33BD-4274-A082-66793EE6EF5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7945" y="5167425"/>
                <a:ext cx="477360" cy="78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178495B8-3AE7-4D7A-A2C8-1CC5CEBA0417}"/>
                  </a:ext>
                </a:extLst>
              </p14:cNvPr>
              <p14:cNvContentPartPr/>
              <p14:nvPr/>
            </p14:nvContentPartPr>
            <p14:xfrm>
              <a:off x="2430745" y="5397825"/>
              <a:ext cx="715680" cy="14760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178495B8-3AE7-4D7A-A2C8-1CC5CEBA041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21745" y="5388825"/>
                <a:ext cx="73332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4DE6D4F2-8BC1-441C-946C-CA55AFEE7848}"/>
                  </a:ext>
                </a:extLst>
              </p14:cNvPr>
              <p14:cNvContentPartPr/>
              <p14:nvPr/>
            </p14:nvContentPartPr>
            <p14:xfrm>
              <a:off x="5092225" y="5195865"/>
              <a:ext cx="184680" cy="520560"/>
            </p14:xfrm>
          </p:contentPart>
        </mc:Choice>
        <mc:Fallback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4DE6D4F2-8BC1-441C-946C-CA55AFEE784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083225" y="5186865"/>
                <a:ext cx="202320" cy="53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35ACEAF8-DB04-4565-8A6A-E0A31628F934}"/>
                  </a:ext>
                </a:extLst>
              </p14:cNvPr>
              <p14:cNvContentPartPr/>
              <p14:nvPr/>
            </p14:nvContentPartPr>
            <p14:xfrm>
              <a:off x="5492545" y="5476665"/>
              <a:ext cx="334800" cy="145440"/>
            </p14:xfrm>
          </p:contentPart>
        </mc:Choice>
        <mc:Fallback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35ACEAF8-DB04-4565-8A6A-E0A31628F93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83545" y="5467665"/>
                <a:ext cx="35244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B25C3692-B206-4D16-AF94-7DE1234AE7DB}"/>
                  </a:ext>
                </a:extLst>
              </p14:cNvPr>
              <p14:cNvContentPartPr/>
              <p14:nvPr/>
            </p14:nvContentPartPr>
            <p14:xfrm>
              <a:off x="6232345" y="5190105"/>
              <a:ext cx="381240" cy="322560"/>
            </p14:xfrm>
          </p:contentPart>
        </mc:Choice>
        <mc:Fallback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B25C3692-B206-4D16-AF94-7DE1234AE7D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223345" y="5181105"/>
                <a:ext cx="39888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39" name="Ink 238">
                <a:extLst>
                  <a:ext uri="{FF2B5EF4-FFF2-40B4-BE49-F238E27FC236}">
                    <a16:creationId xmlns:a16="http://schemas.microsoft.com/office/drawing/2014/main" id="{C3D9E3C6-334D-463E-A4BD-A783E373424E}"/>
                  </a:ext>
                </a:extLst>
              </p14:cNvPr>
              <p14:cNvContentPartPr/>
              <p14:nvPr/>
            </p14:nvContentPartPr>
            <p14:xfrm>
              <a:off x="6800065" y="5143665"/>
              <a:ext cx="324360" cy="352440"/>
            </p14:xfrm>
          </p:contentPart>
        </mc:Choice>
        <mc:Fallback>
          <p:pic>
            <p:nvPicPr>
              <p:cNvPr id="239" name="Ink 238">
                <a:extLst>
                  <a:ext uri="{FF2B5EF4-FFF2-40B4-BE49-F238E27FC236}">
                    <a16:creationId xmlns:a16="http://schemas.microsoft.com/office/drawing/2014/main" id="{C3D9E3C6-334D-463E-A4BD-A783E373424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791065" y="5134665"/>
                <a:ext cx="34200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07C2A5B6-9753-4D2B-9550-1A8F3ABC5F7F}"/>
                  </a:ext>
                </a:extLst>
              </p14:cNvPr>
              <p14:cNvContentPartPr/>
              <p14:nvPr/>
            </p14:nvContentPartPr>
            <p14:xfrm>
              <a:off x="7435465" y="5075985"/>
              <a:ext cx="171000" cy="570960"/>
            </p14:xfrm>
          </p:contentPart>
        </mc:Choice>
        <mc:Fallback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07C2A5B6-9753-4D2B-9550-1A8F3ABC5F7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426465" y="5066985"/>
                <a:ext cx="188640" cy="58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1C4D4BDF-E08A-41A8-BA7A-4E14E620C719}"/>
                  </a:ext>
                </a:extLst>
              </p14:cNvPr>
              <p14:cNvContentPartPr/>
              <p14:nvPr/>
            </p14:nvContentPartPr>
            <p14:xfrm>
              <a:off x="3472225" y="5328345"/>
              <a:ext cx="999000" cy="217800"/>
            </p14:xfrm>
          </p:contentPart>
        </mc:Choice>
        <mc:Fallback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1C4D4BDF-E08A-41A8-BA7A-4E14E620C71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463225" y="5319345"/>
                <a:ext cx="101664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50" name="Ink 249">
                <a:extLst>
                  <a:ext uri="{FF2B5EF4-FFF2-40B4-BE49-F238E27FC236}">
                    <a16:creationId xmlns:a16="http://schemas.microsoft.com/office/drawing/2014/main" id="{6DD67FC8-664A-4F39-B56E-AD786A01EC16}"/>
                  </a:ext>
                </a:extLst>
              </p14:cNvPr>
              <p14:cNvContentPartPr/>
              <p14:nvPr/>
            </p14:nvContentPartPr>
            <p14:xfrm>
              <a:off x="3701185" y="5723625"/>
              <a:ext cx="509760" cy="88200"/>
            </p14:xfrm>
          </p:contentPart>
        </mc:Choice>
        <mc:Fallback>
          <p:pic>
            <p:nvPicPr>
              <p:cNvPr id="250" name="Ink 249">
                <a:extLst>
                  <a:ext uri="{FF2B5EF4-FFF2-40B4-BE49-F238E27FC236}">
                    <a16:creationId xmlns:a16="http://schemas.microsoft.com/office/drawing/2014/main" id="{6DD67FC8-664A-4F39-B56E-AD786A01EC16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692185" y="5714625"/>
                <a:ext cx="52740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C746A191-70C5-4EF7-8F8F-F49E587B80E8}"/>
                  </a:ext>
                </a:extLst>
              </p14:cNvPr>
              <p14:cNvContentPartPr/>
              <p14:nvPr/>
            </p14:nvContentPartPr>
            <p14:xfrm>
              <a:off x="3865705" y="6010905"/>
              <a:ext cx="274320" cy="247320"/>
            </p14:xfrm>
          </p:contentPart>
        </mc:Choice>
        <mc:Fallback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C746A191-70C5-4EF7-8F8F-F49E587B80E8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856705" y="6001905"/>
                <a:ext cx="29196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83360230-24E3-4EDC-B9E2-2136BCDA4603}"/>
                  </a:ext>
                </a:extLst>
              </p14:cNvPr>
              <p14:cNvContentPartPr/>
              <p14:nvPr/>
            </p14:nvContentPartPr>
            <p14:xfrm>
              <a:off x="2712625" y="5762145"/>
              <a:ext cx="377280" cy="146520"/>
            </p14:xfrm>
          </p:contentPart>
        </mc:Choice>
        <mc:Fallback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83360230-24E3-4EDC-B9E2-2136BCDA460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703625" y="5753145"/>
                <a:ext cx="39492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57B2D6C1-366D-4657-9C1A-DCD2EF44B072}"/>
                  </a:ext>
                </a:extLst>
              </p14:cNvPr>
              <p14:cNvContentPartPr/>
              <p14:nvPr/>
            </p14:nvContentPartPr>
            <p14:xfrm>
              <a:off x="2857705" y="6036465"/>
              <a:ext cx="288720" cy="150120"/>
            </p14:xfrm>
          </p:contentPart>
        </mc:Choice>
        <mc:Fallback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57B2D6C1-366D-4657-9C1A-DCD2EF44B072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848705" y="6027465"/>
                <a:ext cx="30636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5F7A2201-D8EB-4379-871B-C1625555C183}"/>
                  </a:ext>
                </a:extLst>
              </p14:cNvPr>
              <p14:cNvContentPartPr/>
              <p14:nvPr/>
            </p14:nvContentPartPr>
            <p14:xfrm>
              <a:off x="6174745" y="6162465"/>
              <a:ext cx="363960" cy="185760"/>
            </p14:xfrm>
          </p:contentPart>
        </mc:Choice>
        <mc:Fallback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5F7A2201-D8EB-4379-871B-C1625555C183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6165745" y="6153465"/>
                <a:ext cx="38160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224EA49B-7D3B-4D9F-A844-420E299DC41C}"/>
                  </a:ext>
                </a:extLst>
              </p14:cNvPr>
              <p14:cNvContentPartPr/>
              <p14:nvPr/>
            </p14:nvContentPartPr>
            <p14:xfrm>
              <a:off x="6858745" y="6023505"/>
              <a:ext cx="250920" cy="345960"/>
            </p14:xfrm>
          </p:contentPart>
        </mc:Choice>
        <mc:Fallback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224EA49B-7D3B-4D9F-A844-420E299DC41C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849745" y="6014505"/>
                <a:ext cx="268560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705E25D9-4F99-459E-8A45-1CFA00FEA8E0}"/>
                  </a:ext>
                </a:extLst>
              </p14:cNvPr>
              <p14:cNvContentPartPr/>
              <p14:nvPr/>
            </p14:nvContentPartPr>
            <p14:xfrm>
              <a:off x="7305145" y="5997585"/>
              <a:ext cx="844560" cy="316440"/>
            </p14:xfrm>
          </p:contentPart>
        </mc:Choice>
        <mc:Fallback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705E25D9-4F99-459E-8A45-1CFA00FEA8E0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7296145" y="5988585"/>
                <a:ext cx="86220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81E81182-D112-4F81-81F2-B0C694DEC8E3}"/>
                  </a:ext>
                </a:extLst>
              </p14:cNvPr>
              <p14:cNvContentPartPr/>
              <p14:nvPr/>
            </p14:nvContentPartPr>
            <p14:xfrm>
              <a:off x="229345" y="888105"/>
              <a:ext cx="10515240" cy="4087080"/>
            </p14:xfrm>
          </p:contentPart>
        </mc:Choice>
        <mc:Fallback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81E81182-D112-4F81-81F2-B0C694DEC8E3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20345" y="879105"/>
                <a:ext cx="10532880" cy="410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5211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578ED11-D5B3-4D25-B97A-A539A94F42F6}"/>
                  </a:ext>
                </a:extLst>
              </p14:cNvPr>
              <p14:cNvContentPartPr/>
              <p14:nvPr/>
            </p14:nvContentPartPr>
            <p14:xfrm>
              <a:off x="1071385" y="825658"/>
              <a:ext cx="572760" cy="4309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578ED11-D5B3-4D25-B97A-A539A94F42F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2385" y="816658"/>
                <a:ext cx="590400" cy="44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745D2DDD-03F1-4D62-BD38-2AEED4C66AD8}"/>
                  </a:ext>
                </a:extLst>
              </p14:cNvPr>
              <p14:cNvContentPartPr/>
              <p14:nvPr/>
            </p14:nvContentPartPr>
            <p14:xfrm>
              <a:off x="5622865" y="925018"/>
              <a:ext cx="34920" cy="435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745D2DDD-03F1-4D62-BD38-2AEED4C66AD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13865" y="916018"/>
                <a:ext cx="5256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99B098B2-242F-4D2D-A1D0-34B84486F401}"/>
                  </a:ext>
                </a:extLst>
              </p14:cNvPr>
              <p14:cNvContentPartPr/>
              <p14:nvPr/>
            </p14:nvContentPartPr>
            <p14:xfrm>
              <a:off x="5504065" y="1136338"/>
              <a:ext cx="150120" cy="14508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99B098B2-242F-4D2D-A1D0-34B84486F40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495065" y="1127338"/>
                <a:ext cx="16776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4B0F9EC1-6781-44B2-8251-970748301EF9}"/>
                  </a:ext>
                </a:extLst>
              </p14:cNvPr>
              <p14:cNvContentPartPr/>
              <p14:nvPr/>
            </p14:nvContentPartPr>
            <p14:xfrm>
              <a:off x="5931025" y="958858"/>
              <a:ext cx="106560" cy="14832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4B0F9EC1-6781-44B2-8251-970748301EF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922025" y="949858"/>
                <a:ext cx="12420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037366B3-1C79-4C8D-9535-CF5FFFBB5205}"/>
                  </a:ext>
                </a:extLst>
              </p14:cNvPr>
              <p14:cNvContentPartPr/>
              <p14:nvPr/>
            </p14:nvContentPartPr>
            <p14:xfrm>
              <a:off x="5922745" y="831418"/>
              <a:ext cx="43560" cy="644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037366B3-1C79-4C8D-9535-CF5FFFBB520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913745" y="822418"/>
                <a:ext cx="6120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F0C54EA8-0C0A-4405-BCCE-992BCCAFC298}"/>
                  </a:ext>
                </a:extLst>
              </p14:cNvPr>
              <p14:cNvContentPartPr/>
              <p14:nvPr/>
            </p14:nvContentPartPr>
            <p14:xfrm>
              <a:off x="6860185" y="663658"/>
              <a:ext cx="183600" cy="43848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F0C54EA8-0C0A-4405-BCCE-992BCCAFC29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851185" y="654658"/>
                <a:ext cx="20124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13667EA0-7BB3-43AD-B7D7-6C964688F37C}"/>
                  </a:ext>
                </a:extLst>
              </p14:cNvPr>
              <p14:cNvContentPartPr/>
              <p14:nvPr/>
            </p14:nvContentPartPr>
            <p14:xfrm>
              <a:off x="6537265" y="873538"/>
              <a:ext cx="185040" cy="17928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13667EA0-7BB3-43AD-B7D7-6C964688F37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528265" y="864538"/>
                <a:ext cx="20268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7ED21F6B-DCD2-4186-B060-DC6B74A6EBAC}"/>
                  </a:ext>
                </a:extLst>
              </p14:cNvPr>
              <p14:cNvContentPartPr/>
              <p14:nvPr/>
            </p14:nvContentPartPr>
            <p14:xfrm>
              <a:off x="6122185" y="922858"/>
              <a:ext cx="237600" cy="18864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7ED21F6B-DCD2-4186-B060-DC6B74A6EBA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113185" y="913858"/>
                <a:ext cx="25524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C95E99F7-5EAE-4155-A623-9792DA51629F}"/>
                  </a:ext>
                </a:extLst>
              </p14:cNvPr>
              <p14:cNvContentPartPr/>
              <p14:nvPr/>
            </p14:nvContentPartPr>
            <p14:xfrm>
              <a:off x="2697865" y="2663818"/>
              <a:ext cx="258840" cy="1245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C95E99F7-5EAE-4155-A623-9792DA51629F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688865" y="2654818"/>
                <a:ext cx="27648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AE85EA9C-F8F8-422A-BA54-A9BE6EE796B4}"/>
                  </a:ext>
                </a:extLst>
              </p14:cNvPr>
              <p14:cNvContentPartPr/>
              <p14:nvPr/>
            </p14:nvContentPartPr>
            <p14:xfrm>
              <a:off x="380905" y="2425498"/>
              <a:ext cx="2210040" cy="52128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AE85EA9C-F8F8-422A-BA54-A9BE6EE796B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71905" y="2416498"/>
                <a:ext cx="2227680" cy="53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DB3E062E-85A5-4BB5-A33D-B77670D81E92}"/>
                  </a:ext>
                </a:extLst>
              </p14:cNvPr>
              <p14:cNvContentPartPr/>
              <p14:nvPr/>
            </p14:nvContentPartPr>
            <p14:xfrm>
              <a:off x="3725305" y="2493538"/>
              <a:ext cx="88560" cy="975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DB3E062E-85A5-4BB5-A33D-B77670D81E9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716305" y="2484538"/>
                <a:ext cx="10620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43570504-38F6-4074-8A08-4CDF09856F8D}"/>
                  </a:ext>
                </a:extLst>
              </p14:cNvPr>
              <p14:cNvContentPartPr/>
              <p14:nvPr/>
            </p14:nvContentPartPr>
            <p14:xfrm>
              <a:off x="4551505" y="2574898"/>
              <a:ext cx="166680" cy="140760"/>
            </p14:xfrm>
          </p:contentPart>
        </mc:Choice>
        <mc:Fallback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43570504-38F6-4074-8A08-4CDF09856F8D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542505" y="2565898"/>
                <a:ext cx="18432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97408510-5FA8-43E2-916B-23569A92E0BA}"/>
                  </a:ext>
                </a:extLst>
              </p14:cNvPr>
              <p14:cNvContentPartPr/>
              <p14:nvPr/>
            </p14:nvContentPartPr>
            <p14:xfrm>
              <a:off x="3767425" y="2676778"/>
              <a:ext cx="164160" cy="140040"/>
            </p14:xfrm>
          </p:contentPart>
        </mc:Choice>
        <mc:Fallback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97408510-5FA8-43E2-916B-23569A92E0BA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758425" y="2667778"/>
                <a:ext cx="18180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2D9524AE-5522-4300-BEC0-A6EE585847C1}"/>
                  </a:ext>
                </a:extLst>
              </p14:cNvPr>
              <p14:cNvContentPartPr/>
              <p14:nvPr/>
            </p14:nvContentPartPr>
            <p14:xfrm>
              <a:off x="4151185" y="2601538"/>
              <a:ext cx="191520" cy="4068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2D9524AE-5522-4300-BEC0-A6EE585847C1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142185" y="2592538"/>
                <a:ext cx="2091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0B6A086C-FBEB-4269-9741-BD16CECF18FA}"/>
                  </a:ext>
                </a:extLst>
              </p14:cNvPr>
              <p14:cNvContentPartPr/>
              <p14:nvPr/>
            </p14:nvContentPartPr>
            <p14:xfrm>
              <a:off x="4142905" y="2730418"/>
              <a:ext cx="257400" cy="18000"/>
            </p14:xfrm>
          </p:contentPart>
        </mc:Choice>
        <mc:Fallback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0B6A086C-FBEB-4269-9741-BD16CECF18FA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133905" y="2721418"/>
                <a:ext cx="27504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200E54D8-7395-44AF-9184-0770C90C0FE8}"/>
                  </a:ext>
                </a:extLst>
              </p14:cNvPr>
              <p14:cNvContentPartPr/>
              <p14:nvPr/>
            </p14:nvContentPartPr>
            <p14:xfrm>
              <a:off x="4138945" y="3027418"/>
              <a:ext cx="240120" cy="14148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200E54D8-7395-44AF-9184-0770C90C0FE8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129945" y="3018418"/>
                <a:ext cx="25776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1E371186-F3A6-499A-ADA8-C43BE782F588}"/>
                  </a:ext>
                </a:extLst>
              </p14:cNvPr>
              <p14:cNvContentPartPr/>
              <p14:nvPr/>
            </p14:nvContentPartPr>
            <p14:xfrm>
              <a:off x="3747985" y="2966578"/>
              <a:ext cx="146520" cy="23328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1E371186-F3A6-499A-ADA8-C43BE782F588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738985" y="2957578"/>
                <a:ext cx="16416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B9CBB298-5D6E-487F-9CAE-7656ED746A83}"/>
                  </a:ext>
                </a:extLst>
              </p14:cNvPr>
              <p14:cNvContentPartPr/>
              <p14:nvPr/>
            </p14:nvContentPartPr>
            <p14:xfrm>
              <a:off x="4530265" y="2946778"/>
              <a:ext cx="314280" cy="194040"/>
            </p14:xfrm>
          </p:contentPart>
        </mc:Choice>
        <mc:Fallback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B9CBB298-5D6E-487F-9CAE-7656ED746A83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521265" y="2937778"/>
                <a:ext cx="33192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270BC2A4-4217-42A8-8124-07DDB09E69CE}"/>
                  </a:ext>
                </a:extLst>
              </p14:cNvPr>
              <p14:cNvContentPartPr/>
              <p14:nvPr/>
            </p14:nvContentPartPr>
            <p14:xfrm>
              <a:off x="4428025" y="3463018"/>
              <a:ext cx="13680" cy="16200"/>
            </p14:xfrm>
          </p:contentPart>
        </mc:Choice>
        <mc:Fallback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270BC2A4-4217-42A8-8124-07DDB09E69CE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419025" y="3454018"/>
                <a:ext cx="3132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7D27B1DD-76E8-4DB8-99F0-5E3022CD52D1}"/>
                  </a:ext>
                </a:extLst>
              </p14:cNvPr>
              <p14:cNvContentPartPr/>
              <p14:nvPr/>
            </p14:nvContentPartPr>
            <p14:xfrm>
              <a:off x="4576345" y="3327298"/>
              <a:ext cx="135360" cy="188640"/>
            </p14:xfrm>
          </p:contentPart>
        </mc:Choice>
        <mc:Fallback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7D27B1DD-76E8-4DB8-99F0-5E3022CD52D1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567345" y="3318298"/>
                <a:ext cx="15300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1D6B21DC-0976-4F5D-BA76-3F6C6246941C}"/>
                  </a:ext>
                </a:extLst>
              </p14:cNvPr>
              <p14:cNvContentPartPr/>
              <p14:nvPr/>
            </p14:nvContentPartPr>
            <p14:xfrm>
              <a:off x="4065145" y="3413698"/>
              <a:ext cx="250200" cy="154440"/>
            </p14:xfrm>
          </p:contentPart>
        </mc:Choice>
        <mc:Fallback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1D6B21DC-0976-4F5D-BA76-3F6C6246941C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056145" y="3404698"/>
                <a:ext cx="26784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F0A74AE6-52ED-46CC-8401-C23F2D20C658}"/>
                  </a:ext>
                </a:extLst>
              </p14:cNvPr>
              <p14:cNvContentPartPr/>
              <p14:nvPr/>
            </p14:nvContentPartPr>
            <p14:xfrm>
              <a:off x="3741865" y="3324778"/>
              <a:ext cx="192240" cy="267840"/>
            </p14:xfrm>
          </p:contentPart>
        </mc:Choice>
        <mc:Fallback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F0A74AE6-52ED-46CC-8401-C23F2D20C658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732865" y="3315778"/>
                <a:ext cx="20988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5B363E95-AFB1-4EF2-9F10-91575E2EF94B}"/>
                  </a:ext>
                </a:extLst>
              </p14:cNvPr>
              <p14:cNvContentPartPr/>
              <p14:nvPr/>
            </p14:nvContentPartPr>
            <p14:xfrm>
              <a:off x="3976945" y="3851458"/>
              <a:ext cx="158040" cy="141120"/>
            </p14:xfrm>
          </p:contentPart>
        </mc:Choice>
        <mc:Fallback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5B363E95-AFB1-4EF2-9F10-91575E2EF94B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3967945" y="3842458"/>
                <a:ext cx="17568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B434CD94-2540-4C85-880B-EB7A8F765A6D}"/>
                  </a:ext>
                </a:extLst>
              </p14:cNvPr>
              <p14:cNvContentPartPr/>
              <p14:nvPr/>
            </p14:nvContentPartPr>
            <p14:xfrm>
              <a:off x="3973345" y="3720418"/>
              <a:ext cx="75240" cy="6552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B434CD94-2540-4C85-880B-EB7A8F765A6D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3964345" y="3711418"/>
                <a:ext cx="9288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AF8F9CA2-EDDC-47C3-9068-661B03C62059}"/>
                  </a:ext>
                </a:extLst>
              </p14:cNvPr>
              <p14:cNvContentPartPr/>
              <p14:nvPr/>
            </p14:nvContentPartPr>
            <p14:xfrm>
              <a:off x="4243345" y="3780898"/>
              <a:ext cx="216360" cy="15804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AF8F9CA2-EDDC-47C3-9068-661B03C62059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4234345" y="3771898"/>
                <a:ext cx="23400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A989C552-7826-470D-BB5D-82CE93A6A24D}"/>
                  </a:ext>
                </a:extLst>
              </p14:cNvPr>
              <p14:cNvContentPartPr/>
              <p14:nvPr/>
            </p14:nvContentPartPr>
            <p14:xfrm>
              <a:off x="4573105" y="3770818"/>
              <a:ext cx="203040" cy="211320"/>
            </p14:xfrm>
          </p:contentPart>
        </mc:Choice>
        <mc:Fallback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A989C552-7826-470D-BB5D-82CE93A6A24D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4564105" y="3761818"/>
                <a:ext cx="22068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9FDF5E6B-2DF0-4454-A156-0F73FF36D2F0}"/>
                  </a:ext>
                </a:extLst>
              </p14:cNvPr>
              <p14:cNvContentPartPr/>
              <p14:nvPr/>
            </p14:nvContentPartPr>
            <p14:xfrm>
              <a:off x="230785" y="4731298"/>
              <a:ext cx="288720" cy="159840"/>
            </p14:xfrm>
          </p:contentPart>
        </mc:Choice>
        <mc:Fallback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9FDF5E6B-2DF0-4454-A156-0F73FF36D2F0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221785" y="4722298"/>
                <a:ext cx="30636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99369013-F63C-4E92-A6E0-EE52D3AE742A}"/>
                  </a:ext>
                </a:extLst>
              </p14:cNvPr>
              <p14:cNvContentPartPr/>
              <p14:nvPr/>
            </p14:nvContentPartPr>
            <p14:xfrm>
              <a:off x="561625" y="4410898"/>
              <a:ext cx="424440" cy="260280"/>
            </p14:xfrm>
          </p:contentPart>
        </mc:Choice>
        <mc:Fallback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99369013-F63C-4E92-A6E0-EE52D3AE742A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552625" y="4401898"/>
                <a:ext cx="44208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361E2442-B3C9-4617-BD4B-D4CEA02832FB}"/>
                  </a:ext>
                </a:extLst>
              </p14:cNvPr>
              <p14:cNvContentPartPr/>
              <p14:nvPr/>
            </p14:nvContentPartPr>
            <p14:xfrm>
              <a:off x="4942105" y="3817065"/>
              <a:ext cx="193320" cy="96480"/>
            </p14:xfrm>
          </p:contentPart>
        </mc:Choice>
        <mc:Fallback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361E2442-B3C9-4617-BD4B-D4CEA02832FB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4933105" y="3808065"/>
                <a:ext cx="21096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E04F9417-DE01-4182-BF84-DE0593996C3A}"/>
                  </a:ext>
                </a:extLst>
              </p14:cNvPr>
              <p14:cNvContentPartPr/>
              <p14:nvPr/>
            </p14:nvContentPartPr>
            <p14:xfrm>
              <a:off x="5240545" y="2576698"/>
              <a:ext cx="563760" cy="1362767"/>
            </p14:xfrm>
          </p:contentPart>
        </mc:Choice>
        <mc:Fallback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E04F9417-DE01-4182-BF84-DE0593996C3A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5231545" y="2567697"/>
                <a:ext cx="581400" cy="13804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533E6389-C22D-4AA5-A9A0-B9522018A258}"/>
                  </a:ext>
                </a:extLst>
              </p14:cNvPr>
              <p14:cNvContentPartPr/>
              <p14:nvPr/>
            </p14:nvContentPartPr>
            <p14:xfrm>
              <a:off x="6097345" y="2942818"/>
              <a:ext cx="1076400" cy="376367"/>
            </p14:xfrm>
          </p:contentPart>
        </mc:Choice>
        <mc:Fallback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533E6389-C22D-4AA5-A9A0-B9522018A258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088345" y="2933814"/>
                <a:ext cx="1094040" cy="3940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278" name="Ink 277">
                <a:extLst>
                  <a:ext uri="{FF2B5EF4-FFF2-40B4-BE49-F238E27FC236}">
                    <a16:creationId xmlns:a16="http://schemas.microsoft.com/office/drawing/2014/main" id="{C35CA6E2-BE4A-4794-A3D8-6C05A9AE7499}"/>
                  </a:ext>
                </a:extLst>
              </p14:cNvPr>
              <p14:cNvContentPartPr/>
              <p14:nvPr/>
            </p14:nvContentPartPr>
            <p14:xfrm>
              <a:off x="5545465" y="4564065"/>
              <a:ext cx="295560" cy="1045440"/>
            </p14:xfrm>
          </p:contentPart>
        </mc:Choice>
        <mc:Fallback>
          <p:pic>
            <p:nvPicPr>
              <p:cNvPr id="278" name="Ink 277">
                <a:extLst>
                  <a:ext uri="{FF2B5EF4-FFF2-40B4-BE49-F238E27FC236}">
                    <a16:creationId xmlns:a16="http://schemas.microsoft.com/office/drawing/2014/main" id="{C35CA6E2-BE4A-4794-A3D8-6C05A9AE7499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5536465" y="4555065"/>
                <a:ext cx="313200" cy="10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69CAC6A6-AB01-49F3-A9C4-D249C5E0F1B5}"/>
                  </a:ext>
                </a:extLst>
              </p14:cNvPr>
              <p14:cNvContentPartPr/>
              <p14:nvPr/>
            </p14:nvContentPartPr>
            <p14:xfrm>
              <a:off x="7397665" y="4527345"/>
              <a:ext cx="133200" cy="99000"/>
            </p14:xfrm>
          </p:contentPart>
        </mc:Choice>
        <mc:Fallback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69CAC6A6-AB01-49F3-A9C4-D249C5E0F1B5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7388665" y="4518345"/>
                <a:ext cx="15084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4CE12142-FDE2-42CA-8389-00DCC6E39699}"/>
                  </a:ext>
                </a:extLst>
              </p14:cNvPr>
              <p14:cNvContentPartPr/>
              <p14:nvPr/>
            </p14:nvContentPartPr>
            <p14:xfrm>
              <a:off x="6562105" y="4683225"/>
              <a:ext cx="1475280" cy="320040"/>
            </p14:xfrm>
          </p:contentPart>
        </mc:Choice>
        <mc:Fallback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4CE12142-FDE2-42CA-8389-00DCC6E39699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6553105" y="4674225"/>
                <a:ext cx="149292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284" name="Ink 283">
                <a:extLst>
                  <a:ext uri="{FF2B5EF4-FFF2-40B4-BE49-F238E27FC236}">
                    <a16:creationId xmlns:a16="http://schemas.microsoft.com/office/drawing/2014/main" id="{718B0CCF-6125-4514-B2C1-16F62025FD94}"/>
                  </a:ext>
                </a:extLst>
              </p14:cNvPr>
              <p14:cNvContentPartPr/>
              <p14:nvPr/>
            </p14:nvContentPartPr>
            <p14:xfrm>
              <a:off x="896785" y="4798425"/>
              <a:ext cx="132120" cy="223920"/>
            </p14:xfrm>
          </p:contentPart>
        </mc:Choice>
        <mc:Fallback>
          <p:pic>
            <p:nvPicPr>
              <p:cNvPr id="284" name="Ink 283">
                <a:extLst>
                  <a:ext uri="{FF2B5EF4-FFF2-40B4-BE49-F238E27FC236}">
                    <a16:creationId xmlns:a16="http://schemas.microsoft.com/office/drawing/2014/main" id="{718B0CCF-6125-4514-B2C1-16F62025FD94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887785" y="4789425"/>
                <a:ext cx="14976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FCA16407-F8AC-4372-B7E1-1F1D7AD63ED2}"/>
                  </a:ext>
                </a:extLst>
              </p14:cNvPr>
              <p14:cNvContentPartPr/>
              <p14:nvPr/>
            </p14:nvContentPartPr>
            <p14:xfrm>
              <a:off x="2541265" y="4984905"/>
              <a:ext cx="114120" cy="123480"/>
            </p14:xfrm>
          </p:contentPart>
        </mc:Choice>
        <mc:Fallback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FCA16407-F8AC-4372-B7E1-1F1D7AD63ED2}"/>
                  </a:ext>
                </a:extLst>
              </p:cNvPr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2532265" y="4975905"/>
                <a:ext cx="13176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295" name="Ink 294">
                <a:extLst>
                  <a:ext uri="{FF2B5EF4-FFF2-40B4-BE49-F238E27FC236}">
                    <a16:creationId xmlns:a16="http://schemas.microsoft.com/office/drawing/2014/main" id="{2E0127F3-34B0-4989-BF9C-E617ACCF3643}"/>
                  </a:ext>
                </a:extLst>
              </p14:cNvPr>
              <p14:cNvContentPartPr/>
              <p14:nvPr/>
            </p14:nvContentPartPr>
            <p14:xfrm>
              <a:off x="2018905" y="4506465"/>
              <a:ext cx="480240" cy="417960"/>
            </p14:xfrm>
          </p:contentPart>
        </mc:Choice>
        <mc:Fallback>
          <p:pic>
            <p:nvPicPr>
              <p:cNvPr id="295" name="Ink 294">
                <a:extLst>
                  <a:ext uri="{FF2B5EF4-FFF2-40B4-BE49-F238E27FC236}">
                    <a16:creationId xmlns:a16="http://schemas.microsoft.com/office/drawing/2014/main" id="{2E0127F3-34B0-4989-BF9C-E617ACCF3643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2009905" y="4497465"/>
                <a:ext cx="497880" cy="43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296" name="Ink 295">
                <a:extLst>
                  <a:ext uri="{FF2B5EF4-FFF2-40B4-BE49-F238E27FC236}">
                    <a16:creationId xmlns:a16="http://schemas.microsoft.com/office/drawing/2014/main" id="{873AC65F-72AC-41B0-9887-E2D4E0EB023A}"/>
                  </a:ext>
                </a:extLst>
              </p14:cNvPr>
              <p14:cNvContentPartPr/>
              <p14:nvPr/>
            </p14:nvContentPartPr>
            <p14:xfrm>
              <a:off x="1219705" y="4497105"/>
              <a:ext cx="660960" cy="557640"/>
            </p14:xfrm>
          </p:contentPart>
        </mc:Choice>
        <mc:Fallback>
          <p:pic>
            <p:nvPicPr>
              <p:cNvPr id="296" name="Ink 295">
                <a:extLst>
                  <a:ext uri="{FF2B5EF4-FFF2-40B4-BE49-F238E27FC236}">
                    <a16:creationId xmlns:a16="http://schemas.microsoft.com/office/drawing/2014/main" id="{873AC65F-72AC-41B0-9887-E2D4E0EB023A}"/>
                  </a:ext>
                </a:extLst>
              </p:cNvPr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1210705" y="4488105"/>
                <a:ext cx="678600" cy="57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297" name="Ink 296">
                <a:extLst>
                  <a:ext uri="{FF2B5EF4-FFF2-40B4-BE49-F238E27FC236}">
                    <a16:creationId xmlns:a16="http://schemas.microsoft.com/office/drawing/2014/main" id="{57CA09B2-FC5F-4A78-B427-F9A96ACEC7D9}"/>
                  </a:ext>
                </a:extLst>
              </p14:cNvPr>
              <p14:cNvContentPartPr/>
              <p14:nvPr/>
            </p14:nvContentPartPr>
            <p14:xfrm>
              <a:off x="454705" y="6110985"/>
              <a:ext cx="229680" cy="331920"/>
            </p14:xfrm>
          </p:contentPart>
        </mc:Choice>
        <mc:Fallback>
          <p:pic>
            <p:nvPicPr>
              <p:cNvPr id="297" name="Ink 296">
                <a:extLst>
                  <a:ext uri="{FF2B5EF4-FFF2-40B4-BE49-F238E27FC236}">
                    <a16:creationId xmlns:a16="http://schemas.microsoft.com/office/drawing/2014/main" id="{57CA09B2-FC5F-4A78-B427-F9A96ACEC7D9}"/>
                  </a:ext>
                </a:extLst>
              </p:cNvPr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445705" y="6101985"/>
                <a:ext cx="24732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298" name="Ink 297">
                <a:extLst>
                  <a:ext uri="{FF2B5EF4-FFF2-40B4-BE49-F238E27FC236}">
                    <a16:creationId xmlns:a16="http://schemas.microsoft.com/office/drawing/2014/main" id="{ECEB0435-0A51-466D-9781-27399ADAF19A}"/>
                  </a:ext>
                </a:extLst>
              </p14:cNvPr>
              <p14:cNvContentPartPr/>
              <p14:nvPr/>
            </p14:nvContentPartPr>
            <p14:xfrm>
              <a:off x="797785" y="6036465"/>
              <a:ext cx="578880" cy="283680"/>
            </p14:xfrm>
          </p:contentPart>
        </mc:Choice>
        <mc:Fallback>
          <p:pic>
            <p:nvPicPr>
              <p:cNvPr id="298" name="Ink 297">
                <a:extLst>
                  <a:ext uri="{FF2B5EF4-FFF2-40B4-BE49-F238E27FC236}">
                    <a16:creationId xmlns:a16="http://schemas.microsoft.com/office/drawing/2014/main" id="{ECEB0435-0A51-466D-9781-27399ADAF19A}"/>
                  </a:ext>
                </a:extLst>
              </p:cNvPr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788785" y="6027465"/>
                <a:ext cx="59652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299" name="Ink 298">
                <a:extLst>
                  <a:ext uri="{FF2B5EF4-FFF2-40B4-BE49-F238E27FC236}">
                    <a16:creationId xmlns:a16="http://schemas.microsoft.com/office/drawing/2014/main" id="{C299C94B-839B-4754-9474-54117A8CB85F}"/>
                  </a:ext>
                </a:extLst>
              </p14:cNvPr>
              <p14:cNvContentPartPr/>
              <p14:nvPr/>
            </p14:nvContentPartPr>
            <p14:xfrm>
              <a:off x="1773385" y="6300705"/>
              <a:ext cx="494640" cy="274320"/>
            </p14:xfrm>
          </p:contentPart>
        </mc:Choice>
        <mc:Fallback>
          <p:pic>
            <p:nvPicPr>
              <p:cNvPr id="299" name="Ink 298">
                <a:extLst>
                  <a:ext uri="{FF2B5EF4-FFF2-40B4-BE49-F238E27FC236}">
                    <a16:creationId xmlns:a16="http://schemas.microsoft.com/office/drawing/2014/main" id="{C299C94B-839B-4754-9474-54117A8CB85F}"/>
                  </a:ext>
                </a:extLst>
              </p:cNvPr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1764385" y="6291705"/>
                <a:ext cx="51228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300" name="Ink 299">
                <a:extLst>
                  <a:ext uri="{FF2B5EF4-FFF2-40B4-BE49-F238E27FC236}">
                    <a16:creationId xmlns:a16="http://schemas.microsoft.com/office/drawing/2014/main" id="{F8B91D78-C394-4096-A5A5-A1A6636DE2A2}"/>
                  </a:ext>
                </a:extLst>
              </p14:cNvPr>
              <p14:cNvContentPartPr/>
              <p14:nvPr/>
            </p14:nvContentPartPr>
            <p14:xfrm>
              <a:off x="3008545" y="6316545"/>
              <a:ext cx="180720" cy="201960"/>
            </p14:xfrm>
          </p:contentPart>
        </mc:Choice>
        <mc:Fallback>
          <p:pic>
            <p:nvPicPr>
              <p:cNvPr id="300" name="Ink 299">
                <a:extLst>
                  <a:ext uri="{FF2B5EF4-FFF2-40B4-BE49-F238E27FC236}">
                    <a16:creationId xmlns:a16="http://schemas.microsoft.com/office/drawing/2014/main" id="{F8B91D78-C394-4096-A5A5-A1A6636DE2A2}"/>
                  </a:ext>
                </a:extLst>
              </p:cNvPr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999545" y="6307545"/>
                <a:ext cx="19836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40AAB12E-9CC7-4395-9EF9-153DFD5297E6}"/>
                  </a:ext>
                </a:extLst>
              </p14:cNvPr>
              <p14:cNvContentPartPr/>
              <p14:nvPr/>
            </p14:nvContentPartPr>
            <p14:xfrm>
              <a:off x="3027265" y="6154905"/>
              <a:ext cx="89280" cy="81360"/>
            </p14:xfrm>
          </p:contentPart>
        </mc:Choice>
        <mc:Fallback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40AAB12E-9CC7-4395-9EF9-153DFD5297E6}"/>
                  </a:ext>
                </a:extLst>
              </p:cNvPr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3018265" y="6145905"/>
                <a:ext cx="106920" cy="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">
            <p14:nvContentPartPr>
              <p14:cNvPr id="302" name="Ink 301">
                <a:extLst>
                  <a:ext uri="{FF2B5EF4-FFF2-40B4-BE49-F238E27FC236}">
                    <a16:creationId xmlns:a16="http://schemas.microsoft.com/office/drawing/2014/main" id="{D519E3F1-27C4-465B-8026-3BCCD8813AC5}"/>
                  </a:ext>
                </a:extLst>
              </p14:cNvPr>
              <p14:cNvContentPartPr/>
              <p14:nvPr/>
            </p14:nvContentPartPr>
            <p14:xfrm>
              <a:off x="3376105" y="6302865"/>
              <a:ext cx="271080" cy="147600"/>
            </p14:xfrm>
          </p:contentPart>
        </mc:Choice>
        <mc:Fallback>
          <p:pic>
            <p:nvPicPr>
              <p:cNvPr id="302" name="Ink 301">
                <a:extLst>
                  <a:ext uri="{FF2B5EF4-FFF2-40B4-BE49-F238E27FC236}">
                    <a16:creationId xmlns:a16="http://schemas.microsoft.com/office/drawing/2014/main" id="{D519E3F1-27C4-465B-8026-3BCCD8813AC5}"/>
                  </a:ext>
                </a:extLst>
              </p:cNvPr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3367105" y="6293865"/>
                <a:ext cx="28872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">
            <p14:nvContentPartPr>
              <p14:cNvPr id="306" name="Ink 305">
                <a:extLst>
                  <a:ext uri="{FF2B5EF4-FFF2-40B4-BE49-F238E27FC236}">
                    <a16:creationId xmlns:a16="http://schemas.microsoft.com/office/drawing/2014/main" id="{29C9B954-7247-4950-AFB3-362E0B9A88C7}"/>
                  </a:ext>
                </a:extLst>
              </p14:cNvPr>
              <p14:cNvContentPartPr/>
              <p14:nvPr/>
            </p14:nvContentPartPr>
            <p14:xfrm>
              <a:off x="3803785" y="6218985"/>
              <a:ext cx="260280" cy="203760"/>
            </p14:xfrm>
          </p:contentPart>
        </mc:Choice>
        <mc:Fallback>
          <p:pic>
            <p:nvPicPr>
              <p:cNvPr id="306" name="Ink 305">
                <a:extLst>
                  <a:ext uri="{FF2B5EF4-FFF2-40B4-BE49-F238E27FC236}">
                    <a16:creationId xmlns:a16="http://schemas.microsoft.com/office/drawing/2014/main" id="{29C9B954-7247-4950-AFB3-362E0B9A88C7}"/>
                  </a:ext>
                </a:extLst>
              </p:cNvPr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3794785" y="6209985"/>
                <a:ext cx="27792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3">
            <p14:nvContentPartPr>
              <p14:cNvPr id="307" name="Ink 306">
                <a:extLst>
                  <a:ext uri="{FF2B5EF4-FFF2-40B4-BE49-F238E27FC236}">
                    <a16:creationId xmlns:a16="http://schemas.microsoft.com/office/drawing/2014/main" id="{D5FADE8E-C931-4828-9593-85E9B8023C9C}"/>
                  </a:ext>
                </a:extLst>
              </p14:cNvPr>
              <p14:cNvContentPartPr/>
              <p14:nvPr/>
            </p14:nvContentPartPr>
            <p14:xfrm>
              <a:off x="4339105" y="6077145"/>
              <a:ext cx="239400" cy="478440"/>
            </p14:xfrm>
          </p:contentPart>
        </mc:Choice>
        <mc:Fallback>
          <p:pic>
            <p:nvPicPr>
              <p:cNvPr id="307" name="Ink 306">
                <a:extLst>
                  <a:ext uri="{FF2B5EF4-FFF2-40B4-BE49-F238E27FC236}">
                    <a16:creationId xmlns:a16="http://schemas.microsoft.com/office/drawing/2014/main" id="{D5FADE8E-C931-4828-9593-85E9B8023C9C}"/>
                  </a:ext>
                </a:extLst>
              </p:cNvPr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4330105" y="6068145"/>
                <a:ext cx="257040" cy="49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308" name="Ink 307">
                <a:extLst>
                  <a:ext uri="{FF2B5EF4-FFF2-40B4-BE49-F238E27FC236}">
                    <a16:creationId xmlns:a16="http://schemas.microsoft.com/office/drawing/2014/main" id="{C0DD0399-7F63-45FE-822A-4A498FE1C238}"/>
                  </a:ext>
                </a:extLst>
              </p14:cNvPr>
              <p14:cNvContentPartPr/>
              <p14:nvPr/>
            </p14:nvContentPartPr>
            <p14:xfrm>
              <a:off x="4807105" y="6297825"/>
              <a:ext cx="339840" cy="146160"/>
            </p14:xfrm>
          </p:contentPart>
        </mc:Choice>
        <mc:Fallback>
          <p:pic>
            <p:nvPicPr>
              <p:cNvPr id="308" name="Ink 307">
                <a:extLst>
                  <a:ext uri="{FF2B5EF4-FFF2-40B4-BE49-F238E27FC236}">
                    <a16:creationId xmlns:a16="http://schemas.microsoft.com/office/drawing/2014/main" id="{C0DD0399-7F63-45FE-822A-4A498FE1C238}"/>
                  </a:ext>
                </a:extLst>
              </p:cNvPr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4798105" y="6288825"/>
                <a:ext cx="35748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309" name="Ink 308">
                <a:extLst>
                  <a:ext uri="{FF2B5EF4-FFF2-40B4-BE49-F238E27FC236}">
                    <a16:creationId xmlns:a16="http://schemas.microsoft.com/office/drawing/2014/main" id="{5E82A058-3787-4DE0-8B96-62C2473141F3}"/>
                  </a:ext>
                </a:extLst>
              </p14:cNvPr>
              <p14:cNvContentPartPr/>
              <p14:nvPr/>
            </p14:nvContentPartPr>
            <p14:xfrm>
              <a:off x="5329465" y="6150585"/>
              <a:ext cx="107280" cy="293400"/>
            </p14:xfrm>
          </p:contentPart>
        </mc:Choice>
        <mc:Fallback>
          <p:pic>
            <p:nvPicPr>
              <p:cNvPr id="309" name="Ink 308">
                <a:extLst>
                  <a:ext uri="{FF2B5EF4-FFF2-40B4-BE49-F238E27FC236}">
                    <a16:creationId xmlns:a16="http://schemas.microsoft.com/office/drawing/2014/main" id="{5E82A058-3787-4DE0-8B96-62C2473141F3}"/>
                  </a:ext>
                </a:extLst>
              </p:cNvPr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5320465" y="6141585"/>
                <a:ext cx="12492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313" name="Ink 312">
                <a:extLst>
                  <a:ext uri="{FF2B5EF4-FFF2-40B4-BE49-F238E27FC236}">
                    <a16:creationId xmlns:a16="http://schemas.microsoft.com/office/drawing/2014/main" id="{FF254CA5-81CB-4E12-AAC4-F86315FC1B62}"/>
                  </a:ext>
                </a:extLst>
              </p14:cNvPr>
              <p14:cNvContentPartPr/>
              <p14:nvPr/>
            </p14:nvContentPartPr>
            <p14:xfrm>
              <a:off x="5639065" y="6130065"/>
              <a:ext cx="1020600" cy="298800"/>
            </p14:xfrm>
          </p:contentPart>
        </mc:Choice>
        <mc:Fallback>
          <p:pic>
            <p:nvPicPr>
              <p:cNvPr id="313" name="Ink 312">
                <a:extLst>
                  <a:ext uri="{FF2B5EF4-FFF2-40B4-BE49-F238E27FC236}">
                    <a16:creationId xmlns:a16="http://schemas.microsoft.com/office/drawing/2014/main" id="{FF254CA5-81CB-4E12-AAC4-F86315FC1B62}"/>
                  </a:ext>
                </a:extLst>
              </p:cNvPr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5630065" y="6121065"/>
                <a:ext cx="1038240" cy="3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1">
            <p14:nvContentPartPr>
              <p14:cNvPr id="314" name="Ink 313">
                <a:extLst>
                  <a:ext uri="{FF2B5EF4-FFF2-40B4-BE49-F238E27FC236}">
                    <a16:creationId xmlns:a16="http://schemas.microsoft.com/office/drawing/2014/main" id="{7AFFEC88-7DDD-4C5B-9743-D2089947C919}"/>
                  </a:ext>
                </a:extLst>
              </p14:cNvPr>
              <p14:cNvContentPartPr/>
              <p14:nvPr/>
            </p14:nvContentPartPr>
            <p14:xfrm>
              <a:off x="8719225" y="2898705"/>
              <a:ext cx="578520" cy="134640"/>
            </p14:xfrm>
          </p:contentPart>
        </mc:Choice>
        <mc:Fallback>
          <p:pic>
            <p:nvPicPr>
              <p:cNvPr id="314" name="Ink 313">
                <a:extLst>
                  <a:ext uri="{FF2B5EF4-FFF2-40B4-BE49-F238E27FC236}">
                    <a16:creationId xmlns:a16="http://schemas.microsoft.com/office/drawing/2014/main" id="{7AFFEC88-7DDD-4C5B-9743-D2089947C919}"/>
                  </a:ext>
                </a:extLst>
              </p:cNvPr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8710225" y="2889705"/>
                <a:ext cx="59616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3">
            <p14:nvContentPartPr>
              <p14:cNvPr id="317" name="Ink 316">
                <a:extLst>
                  <a:ext uri="{FF2B5EF4-FFF2-40B4-BE49-F238E27FC236}">
                    <a16:creationId xmlns:a16="http://schemas.microsoft.com/office/drawing/2014/main" id="{C55A06E9-81C2-415C-B398-8D167DF2A290}"/>
                  </a:ext>
                </a:extLst>
              </p14:cNvPr>
              <p14:cNvContentPartPr/>
              <p14:nvPr/>
            </p14:nvContentPartPr>
            <p14:xfrm>
              <a:off x="9786985" y="2807625"/>
              <a:ext cx="392760" cy="241200"/>
            </p14:xfrm>
          </p:contentPart>
        </mc:Choice>
        <mc:Fallback>
          <p:pic>
            <p:nvPicPr>
              <p:cNvPr id="317" name="Ink 316">
                <a:extLst>
                  <a:ext uri="{FF2B5EF4-FFF2-40B4-BE49-F238E27FC236}">
                    <a16:creationId xmlns:a16="http://schemas.microsoft.com/office/drawing/2014/main" id="{C55A06E9-81C2-415C-B398-8D167DF2A290}"/>
                  </a:ext>
                </a:extLst>
              </p:cNvPr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9777985" y="2798625"/>
                <a:ext cx="41040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5">
            <p14:nvContentPartPr>
              <p14:cNvPr id="318" name="Ink 317">
                <a:extLst>
                  <a:ext uri="{FF2B5EF4-FFF2-40B4-BE49-F238E27FC236}">
                    <a16:creationId xmlns:a16="http://schemas.microsoft.com/office/drawing/2014/main" id="{7911A1EF-0832-49F2-9913-137999ADEEAA}"/>
                  </a:ext>
                </a:extLst>
              </p14:cNvPr>
              <p14:cNvContentPartPr/>
              <p14:nvPr/>
            </p14:nvContentPartPr>
            <p14:xfrm>
              <a:off x="8725705" y="4630665"/>
              <a:ext cx="681120" cy="224640"/>
            </p14:xfrm>
          </p:contentPart>
        </mc:Choice>
        <mc:Fallback>
          <p:pic>
            <p:nvPicPr>
              <p:cNvPr id="318" name="Ink 317">
                <a:extLst>
                  <a:ext uri="{FF2B5EF4-FFF2-40B4-BE49-F238E27FC236}">
                    <a16:creationId xmlns:a16="http://schemas.microsoft.com/office/drawing/2014/main" id="{7911A1EF-0832-49F2-9913-137999ADEEAA}"/>
                  </a:ext>
                </a:extLst>
              </p:cNvPr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8716705" y="4621665"/>
                <a:ext cx="69876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7">
            <p14:nvContentPartPr>
              <p14:cNvPr id="321" name="Ink 320">
                <a:extLst>
                  <a:ext uri="{FF2B5EF4-FFF2-40B4-BE49-F238E27FC236}">
                    <a16:creationId xmlns:a16="http://schemas.microsoft.com/office/drawing/2014/main" id="{A9B322F5-89EB-4C42-B48B-7FB371ECDCCF}"/>
                  </a:ext>
                </a:extLst>
              </p14:cNvPr>
              <p14:cNvContentPartPr/>
              <p14:nvPr/>
            </p14:nvContentPartPr>
            <p14:xfrm>
              <a:off x="9949345" y="4595745"/>
              <a:ext cx="265320" cy="317160"/>
            </p14:xfrm>
          </p:contentPart>
        </mc:Choice>
        <mc:Fallback>
          <p:pic>
            <p:nvPicPr>
              <p:cNvPr id="321" name="Ink 320">
                <a:extLst>
                  <a:ext uri="{FF2B5EF4-FFF2-40B4-BE49-F238E27FC236}">
                    <a16:creationId xmlns:a16="http://schemas.microsoft.com/office/drawing/2014/main" id="{A9B322F5-89EB-4C42-B48B-7FB371ECDCCF}"/>
                  </a:ext>
                </a:extLst>
              </p:cNvPr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9940345" y="4586745"/>
                <a:ext cx="282960" cy="3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9">
            <p14:nvContentPartPr>
              <p14:cNvPr id="322" name="Ink 321">
                <a:extLst>
                  <a:ext uri="{FF2B5EF4-FFF2-40B4-BE49-F238E27FC236}">
                    <a16:creationId xmlns:a16="http://schemas.microsoft.com/office/drawing/2014/main" id="{FCDF1DEA-D934-4185-8AAB-0FBD69B0FE29}"/>
                  </a:ext>
                </a:extLst>
              </p14:cNvPr>
              <p14:cNvContentPartPr/>
              <p14:nvPr/>
            </p14:nvContentPartPr>
            <p14:xfrm>
              <a:off x="8836225" y="6005145"/>
              <a:ext cx="425160" cy="207000"/>
            </p14:xfrm>
          </p:contentPart>
        </mc:Choice>
        <mc:Fallback>
          <p:pic>
            <p:nvPicPr>
              <p:cNvPr id="322" name="Ink 321">
                <a:extLst>
                  <a:ext uri="{FF2B5EF4-FFF2-40B4-BE49-F238E27FC236}">
                    <a16:creationId xmlns:a16="http://schemas.microsoft.com/office/drawing/2014/main" id="{FCDF1DEA-D934-4185-8AAB-0FBD69B0FE29}"/>
                  </a:ext>
                </a:extLst>
              </p:cNvPr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8827225" y="5996145"/>
                <a:ext cx="44280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1">
            <p14:nvContentPartPr>
              <p14:cNvPr id="323" name="Ink 322">
                <a:extLst>
                  <a:ext uri="{FF2B5EF4-FFF2-40B4-BE49-F238E27FC236}">
                    <a16:creationId xmlns:a16="http://schemas.microsoft.com/office/drawing/2014/main" id="{9E6680B5-29EA-4971-A82A-14EE5ED77123}"/>
                  </a:ext>
                </a:extLst>
              </p14:cNvPr>
              <p14:cNvContentPartPr/>
              <p14:nvPr/>
            </p14:nvContentPartPr>
            <p14:xfrm>
              <a:off x="10114945" y="5769705"/>
              <a:ext cx="301680" cy="295200"/>
            </p14:xfrm>
          </p:contentPart>
        </mc:Choice>
        <mc:Fallback>
          <p:pic>
            <p:nvPicPr>
              <p:cNvPr id="323" name="Ink 322">
                <a:extLst>
                  <a:ext uri="{FF2B5EF4-FFF2-40B4-BE49-F238E27FC236}">
                    <a16:creationId xmlns:a16="http://schemas.microsoft.com/office/drawing/2014/main" id="{9E6680B5-29EA-4971-A82A-14EE5ED77123}"/>
                  </a:ext>
                </a:extLst>
              </p:cNvPr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10105945" y="5760705"/>
                <a:ext cx="31932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3">
            <p14:nvContentPartPr>
              <p14:cNvPr id="331" name="Ink 330">
                <a:extLst>
                  <a:ext uri="{FF2B5EF4-FFF2-40B4-BE49-F238E27FC236}">
                    <a16:creationId xmlns:a16="http://schemas.microsoft.com/office/drawing/2014/main" id="{BD4C3200-998B-4944-A976-AFE33DAE78C5}"/>
                  </a:ext>
                </a:extLst>
              </p14:cNvPr>
              <p14:cNvContentPartPr/>
              <p14:nvPr/>
            </p14:nvContentPartPr>
            <p14:xfrm>
              <a:off x="9755665" y="6789225"/>
              <a:ext cx="1625040" cy="54000"/>
            </p14:xfrm>
          </p:contentPart>
        </mc:Choice>
        <mc:Fallback>
          <p:pic>
            <p:nvPicPr>
              <p:cNvPr id="331" name="Ink 330">
                <a:extLst>
                  <a:ext uri="{FF2B5EF4-FFF2-40B4-BE49-F238E27FC236}">
                    <a16:creationId xmlns:a16="http://schemas.microsoft.com/office/drawing/2014/main" id="{BD4C3200-998B-4944-A976-AFE33DAE78C5}"/>
                  </a:ext>
                </a:extLst>
              </p:cNvPr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9746665" y="6780225"/>
                <a:ext cx="164268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5">
            <p14:nvContentPartPr>
              <p14:cNvPr id="332" name="Ink 331">
                <a:extLst>
                  <a:ext uri="{FF2B5EF4-FFF2-40B4-BE49-F238E27FC236}">
                    <a16:creationId xmlns:a16="http://schemas.microsoft.com/office/drawing/2014/main" id="{A532F2C4-396A-48B0-9052-8183F91944CB}"/>
                  </a:ext>
                </a:extLst>
              </p14:cNvPr>
              <p14:cNvContentPartPr/>
              <p14:nvPr/>
            </p14:nvContentPartPr>
            <p14:xfrm>
              <a:off x="9625345" y="6287025"/>
              <a:ext cx="1996200" cy="410760"/>
            </p14:xfrm>
          </p:contentPart>
        </mc:Choice>
        <mc:Fallback>
          <p:pic>
            <p:nvPicPr>
              <p:cNvPr id="332" name="Ink 331">
                <a:extLst>
                  <a:ext uri="{FF2B5EF4-FFF2-40B4-BE49-F238E27FC236}">
                    <a16:creationId xmlns:a16="http://schemas.microsoft.com/office/drawing/2014/main" id="{A532F2C4-396A-48B0-9052-8183F91944CB}"/>
                  </a:ext>
                </a:extLst>
              </p:cNvPr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9616345" y="6278025"/>
                <a:ext cx="2013840" cy="42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7">
            <p14:nvContentPartPr>
              <p14:cNvPr id="336" name="Ink 335">
                <a:extLst>
                  <a:ext uri="{FF2B5EF4-FFF2-40B4-BE49-F238E27FC236}">
                    <a16:creationId xmlns:a16="http://schemas.microsoft.com/office/drawing/2014/main" id="{D64710FF-B794-45CC-84C5-37C933F14D5C}"/>
                  </a:ext>
                </a:extLst>
              </p14:cNvPr>
              <p14:cNvContentPartPr/>
              <p14:nvPr/>
            </p14:nvContentPartPr>
            <p14:xfrm>
              <a:off x="1830985" y="693178"/>
              <a:ext cx="3553200" cy="1501560"/>
            </p14:xfrm>
          </p:contentPart>
        </mc:Choice>
        <mc:Fallback>
          <p:pic>
            <p:nvPicPr>
              <p:cNvPr id="336" name="Ink 335">
                <a:extLst>
                  <a:ext uri="{FF2B5EF4-FFF2-40B4-BE49-F238E27FC236}">
                    <a16:creationId xmlns:a16="http://schemas.microsoft.com/office/drawing/2014/main" id="{D64710FF-B794-45CC-84C5-37C933F14D5C}"/>
                  </a:ext>
                </a:extLst>
              </p:cNvPr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1821985" y="684178"/>
                <a:ext cx="3570840" cy="151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9">
            <p14:nvContentPartPr>
              <p14:cNvPr id="337" name="Ink 336">
                <a:extLst>
                  <a:ext uri="{FF2B5EF4-FFF2-40B4-BE49-F238E27FC236}">
                    <a16:creationId xmlns:a16="http://schemas.microsoft.com/office/drawing/2014/main" id="{367C7C94-91C6-4E7A-A5BF-193D3FF6F13D}"/>
                  </a:ext>
                </a:extLst>
              </p14:cNvPr>
              <p14:cNvContentPartPr/>
              <p14:nvPr/>
            </p14:nvContentPartPr>
            <p14:xfrm>
              <a:off x="5909425" y="1193836"/>
              <a:ext cx="664560" cy="60840"/>
            </p14:xfrm>
          </p:contentPart>
        </mc:Choice>
        <mc:Fallback>
          <p:pic>
            <p:nvPicPr>
              <p:cNvPr id="337" name="Ink 336">
                <a:extLst>
                  <a:ext uri="{FF2B5EF4-FFF2-40B4-BE49-F238E27FC236}">
                    <a16:creationId xmlns:a16="http://schemas.microsoft.com/office/drawing/2014/main" id="{367C7C94-91C6-4E7A-A5BF-193D3FF6F13D}"/>
                  </a:ext>
                </a:extLst>
              </p:cNvPr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5900425" y="1184836"/>
                <a:ext cx="6822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1">
            <p14:nvContentPartPr>
              <p14:cNvPr id="338" name="Ink 337">
                <a:extLst>
                  <a:ext uri="{FF2B5EF4-FFF2-40B4-BE49-F238E27FC236}">
                    <a16:creationId xmlns:a16="http://schemas.microsoft.com/office/drawing/2014/main" id="{2AAF138E-7997-4595-A87C-C581B6823878}"/>
                  </a:ext>
                </a:extLst>
              </p14:cNvPr>
              <p14:cNvContentPartPr/>
              <p14:nvPr/>
            </p14:nvContentPartPr>
            <p14:xfrm>
              <a:off x="3211225" y="2719516"/>
              <a:ext cx="388440" cy="1266840"/>
            </p14:xfrm>
          </p:contentPart>
        </mc:Choice>
        <mc:Fallback>
          <p:pic>
            <p:nvPicPr>
              <p:cNvPr id="338" name="Ink 337">
                <a:extLst>
                  <a:ext uri="{FF2B5EF4-FFF2-40B4-BE49-F238E27FC236}">
                    <a16:creationId xmlns:a16="http://schemas.microsoft.com/office/drawing/2014/main" id="{2AAF138E-7997-4595-A87C-C581B6823878}"/>
                  </a:ext>
                </a:extLst>
              </p:cNvPr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3202225" y="2710516"/>
                <a:ext cx="406080" cy="128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3">
            <p14:nvContentPartPr>
              <p14:cNvPr id="340" name="Ink 339">
                <a:extLst>
                  <a:ext uri="{FF2B5EF4-FFF2-40B4-BE49-F238E27FC236}">
                    <a16:creationId xmlns:a16="http://schemas.microsoft.com/office/drawing/2014/main" id="{9F48BFAB-3158-440B-A59A-45533F6C3131}"/>
                  </a:ext>
                </a:extLst>
              </p14:cNvPr>
              <p14:cNvContentPartPr/>
              <p14:nvPr/>
            </p14:nvContentPartPr>
            <p14:xfrm>
              <a:off x="2851225" y="4399545"/>
              <a:ext cx="2302200" cy="1426411"/>
            </p14:xfrm>
          </p:contentPart>
        </mc:Choice>
        <mc:Fallback>
          <p:pic>
            <p:nvPicPr>
              <p:cNvPr id="340" name="Ink 339">
                <a:extLst>
                  <a:ext uri="{FF2B5EF4-FFF2-40B4-BE49-F238E27FC236}">
                    <a16:creationId xmlns:a16="http://schemas.microsoft.com/office/drawing/2014/main" id="{9F48BFAB-3158-440B-A59A-45533F6C3131}"/>
                  </a:ext>
                </a:extLst>
              </p:cNvPr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2842225" y="4390544"/>
                <a:ext cx="2319840" cy="14440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5168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11" name="Ink 310">
                <a:extLst>
                  <a:ext uri="{FF2B5EF4-FFF2-40B4-BE49-F238E27FC236}">
                    <a16:creationId xmlns:a16="http://schemas.microsoft.com/office/drawing/2014/main" id="{CE0799F0-BC02-4DE5-8C9B-2100B86A3A00}"/>
                  </a:ext>
                </a:extLst>
              </p14:cNvPr>
              <p14:cNvContentPartPr/>
              <p14:nvPr/>
            </p14:nvContentPartPr>
            <p14:xfrm>
              <a:off x="165265" y="677236"/>
              <a:ext cx="6078600" cy="4019760"/>
            </p14:xfrm>
          </p:contentPart>
        </mc:Choice>
        <mc:Fallback>
          <p:pic>
            <p:nvPicPr>
              <p:cNvPr id="311" name="Ink 310">
                <a:extLst>
                  <a:ext uri="{FF2B5EF4-FFF2-40B4-BE49-F238E27FC236}">
                    <a16:creationId xmlns:a16="http://schemas.microsoft.com/office/drawing/2014/main" id="{CE0799F0-BC02-4DE5-8C9B-2100B86A3A0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6265" y="668236"/>
                <a:ext cx="6096240" cy="40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20" name="Ink 319">
                <a:extLst>
                  <a:ext uri="{FF2B5EF4-FFF2-40B4-BE49-F238E27FC236}">
                    <a16:creationId xmlns:a16="http://schemas.microsoft.com/office/drawing/2014/main" id="{C8E0358E-72CD-411F-9DEC-B7833F1E3DB5}"/>
                  </a:ext>
                </a:extLst>
              </p14:cNvPr>
              <p14:cNvContentPartPr/>
              <p14:nvPr/>
            </p14:nvContentPartPr>
            <p14:xfrm>
              <a:off x="7654705" y="3217396"/>
              <a:ext cx="216000" cy="296280"/>
            </p14:xfrm>
          </p:contentPart>
        </mc:Choice>
        <mc:Fallback>
          <p:pic>
            <p:nvPicPr>
              <p:cNvPr id="320" name="Ink 319">
                <a:extLst>
                  <a:ext uri="{FF2B5EF4-FFF2-40B4-BE49-F238E27FC236}">
                    <a16:creationId xmlns:a16="http://schemas.microsoft.com/office/drawing/2014/main" id="{C8E0358E-72CD-411F-9DEC-B7833F1E3DB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45705" y="3208396"/>
                <a:ext cx="233640" cy="3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24" name="Ink 323">
                <a:extLst>
                  <a:ext uri="{FF2B5EF4-FFF2-40B4-BE49-F238E27FC236}">
                    <a16:creationId xmlns:a16="http://schemas.microsoft.com/office/drawing/2014/main" id="{F15754C3-B6EB-4950-A270-2F921093B4FA}"/>
                  </a:ext>
                </a:extLst>
              </p14:cNvPr>
              <p14:cNvContentPartPr/>
              <p14:nvPr/>
            </p14:nvContentPartPr>
            <p14:xfrm>
              <a:off x="6942625" y="3219196"/>
              <a:ext cx="255960" cy="226080"/>
            </p14:xfrm>
          </p:contentPart>
        </mc:Choice>
        <mc:Fallback>
          <p:pic>
            <p:nvPicPr>
              <p:cNvPr id="324" name="Ink 323">
                <a:extLst>
                  <a:ext uri="{FF2B5EF4-FFF2-40B4-BE49-F238E27FC236}">
                    <a16:creationId xmlns:a16="http://schemas.microsoft.com/office/drawing/2014/main" id="{F15754C3-B6EB-4950-A270-2F921093B4F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933625" y="3210196"/>
                <a:ext cx="27360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36" name="Ink 335">
                <a:extLst>
                  <a:ext uri="{FF2B5EF4-FFF2-40B4-BE49-F238E27FC236}">
                    <a16:creationId xmlns:a16="http://schemas.microsoft.com/office/drawing/2014/main" id="{EC4A244C-F5CD-44EC-A9DA-6D065A990185}"/>
                  </a:ext>
                </a:extLst>
              </p14:cNvPr>
              <p14:cNvContentPartPr/>
              <p14:nvPr/>
            </p14:nvContentPartPr>
            <p14:xfrm>
              <a:off x="7710505" y="3805276"/>
              <a:ext cx="237600" cy="226440"/>
            </p14:xfrm>
          </p:contentPart>
        </mc:Choice>
        <mc:Fallback>
          <p:pic>
            <p:nvPicPr>
              <p:cNvPr id="336" name="Ink 335">
                <a:extLst>
                  <a:ext uri="{FF2B5EF4-FFF2-40B4-BE49-F238E27FC236}">
                    <a16:creationId xmlns:a16="http://schemas.microsoft.com/office/drawing/2014/main" id="{EC4A244C-F5CD-44EC-A9DA-6D065A990185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701505" y="3796276"/>
                <a:ext cx="25524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37" name="Ink 336">
                <a:extLst>
                  <a:ext uri="{FF2B5EF4-FFF2-40B4-BE49-F238E27FC236}">
                    <a16:creationId xmlns:a16="http://schemas.microsoft.com/office/drawing/2014/main" id="{4E2F394B-D3F5-4CAF-8723-DAA803990E8C}"/>
                  </a:ext>
                </a:extLst>
              </p14:cNvPr>
              <p14:cNvContentPartPr/>
              <p14:nvPr/>
            </p14:nvContentPartPr>
            <p14:xfrm>
              <a:off x="6822385" y="3719596"/>
              <a:ext cx="717840" cy="326520"/>
            </p14:xfrm>
          </p:contentPart>
        </mc:Choice>
        <mc:Fallback>
          <p:pic>
            <p:nvPicPr>
              <p:cNvPr id="337" name="Ink 336">
                <a:extLst>
                  <a:ext uri="{FF2B5EF4-FFF2-40B4-BE49-F238E27FC236}">
                    <a16:creationId xmlns:a16="http://schemas.microsoft.com/office/drawing/2014/main" id="{4E2F394B-D3F5-4CAF-8723-DAA803990E8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813385" y="3710596"/>
                <a:ext cx="73548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38" name="Ink 337">
                <a:extLst>
                  <a:ext uri="{FF2B5EF4-FFF2-40B4-BE49-F238E27FC236}">
                    <a16:creationId xmlns:a16="http://schemas.microsoft.com/office/drawing/2014/main" id="{7A0582DB-2D5B-48AD-883B-08645C55879D}"/>
                  </a:ext>
                </a:extLst>
              </p14:cNvPr>
              <p14:cNvContentPartPr/>
              <p14:nvPr/>
            </p14:nvContentPartPr>
            <p14:xfrm>
              <a:off x="6582985" y="3804556"/>
              <a:ext cx="140400" cy="249120"/>
            </p14:xfrm>
          </p:contentPart>
        </mc:Choice>
        <mc:Fallback>
          <p:pic>
            <p:nvPicPr>
              <p:cNvPr id="338" name="Ink 337">
                <a:extLst>
                  <a:ext uri="{FF2B5EF4-FFF2-40B4-BE49-F238E27FC236}">
                    <a16:creationId xmlns:a16="http://schemas.microsoft.com/office/drawing/2014/main" id="{7A0582DB-2D5B-48AD-883B-08645C55879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573985" y="3795556"/>
                <a:ext cx="15804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39" name="Ink 338">
                <a:extLst>
                  <a:ext uri="{FF2B5EF4-FFF2-40B4-BE49-F238E27FC236}">
                    <a16:creationId xmlns:a16="http://schemas.microsoft.com/office/drawing/2014/main" id="{55F325B3-B1E6-48DE-9AFC-FDD18D00C253}"/>
                  </a:ext>
                </a:extLst>
              </p14:cNvPr>
              <p14:cNvContentPartPr/>
              <p14:nvPr/>
            </p14:nvContentPartPr>
            <p14:xfrm>
              <a:off x="7013545" y="4312516"/>
              <a:ext cx="185040" cy="222480"/>
            </p14:xfrm>
          </p:contentPart>
        </mc:Choice>
        <mc:Fallback>
          <p:pic>
            <p:nvPicPr>
              <p:cNvPr id="339" name="Ink 338">
                <a:extLst>
                  <a:ext uri="{FF2B5EF4-FFF2-40B4-BE49-F238E27FC236}">
                    <a16:creationId xmlns:a16="http://schemas.microsoft.com/office/drawing/2014/main" id="{55F325B3-B1E6-48DE-9AFC-FDD18D00C25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004545" y="4303516"/>
                <a:ext cx="20268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63" name="Ink 362">
                <a:extLst>
                  <a:ext uri="{FF2B5EF4-FFF2-40B4-BE49-F238E27FC236}">
                    <a16:creationId xmlns:a16="http://schemas.microsoft.com/office/drawing/2014/main" id="{62C03807-6A96-4126-8B7C-BE3A992303BD}"/>
                  </a:ext>
                </a:extLst>
              </p14:cNvPr>
              <p14:cNvContentPartPr/>
              <p14:nvPr/>
            </p14:nvContentPartPr>
            <p14:xfrm>
              <a:off x="8374705" y="3479836"/>
              <a:ext cx="2758680" cy="1165680"/>
            </p14:xfrm>
          </p:contentPart>
        </mc:Choice>
        <mc:Fallback>
          <p:pic>
            <p:nvPicPr>
              <p:cNvPr id="363" name="Ink 362">
                <a:extLst>
                  <a:ext uri="{FF2B5EF4-FFF2-40B4-BE49-F238E27FC236}">
                    <a16:creationId xmlns:a16="http://schemas.microsoft.com/office/drawing/2014/main" id="{62C03807-6A96-4126-8B7C-BE3A992303BD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365705" y="3470836"/>
                <a:ext cx="2776320" cy="118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69" name="Ink 368">
                <a:extLst>
                  <a:ext uri="{FF2B5EF4-FFF2-40B4-BE49-F238E27FC236}">
                    <a16:creationId xmlns:a16="http://schemas.microsoft.com/office/drawing/2014/main" id="{CBA1B512-F232-4475-8F31-47E70BA92D8B}"/>
                  </a:ext>
                </a:extLst>
              </p14:cNvPr>
              <p14:cNvContentPartPr/>
              <p14:nvPr/>
            </p14:nvContentPartPr>
            <p14:xfrm>
              <a:off x="1222945" y="5360116"/>
              <a:ext cx="1211400" cy="161280"/>
            </p14:xfrm>
          </p:contentPart>
        </mc:Choice>
        <mc:Fallback>
          <p:pic>
            <p:nvPicPr>
              <p:cNvPr id="369" name="Ink 368">
                <a:extLst>
                  <a:ext uri="{FF2B5EF4-FFF2-40B4-BE49-F238E27FC236}">
                    <a16:creationId xmlns:a16="http://schemas.microsoft.com/office/drawing/2014/main" id="{CBA1B512-F232-4475-8F31-47E70BA92D8B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213945" y="5351116"/>
                <a:ext cx="122904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370" name="Ink 369">
                <a:extLst>
                  <a:ext uri="{FF2B5EF4-FFF2-40B4-BE49-F238E27FC236}">
                    <a16:creationId xmlns:a16="http://schemas.microsoft.com/office/drawing/2014/main" id="{464DD1C6-5569-484F-909E-A83133C75EFC}"/>
                  </a:ext>
                </a:extLst>
              </p14:cNvPr>
              <p14:cNvContentPartPr/>
              <p14:nvPr/>
            </p14:nvContentPartPr>
            <p14:xfrm>
              <a:off x="974185" y="4897156"/>
              <a:ext cx="1649880" cy="393120"/>
            </p14:xfrm>
          </p:contentPart>
        </mc:Choice>
        <mc:Fallback>
          <p:pic>
            <p:nvPicPr>
              <p:cNvPr id="370" name="Ink 369">
                <a:extLst>
                  <a:ext uri="{FF2B5EF4-FFF2-40B4-BE49-F238E27FC236}">
                    <a16:creationId xmlns:a16="http://schemas.microsoft.com/office/drawing/2014/main" id="{464DD1C6-5569-484F-909E-A83133C75EFC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65185" y="4888156"/>
                <a:ext cx="1667520" cy="41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394" name="Ink 393">
                <a:extLst>
                  <a:ext uri="{FF2B5EF4-FFF2-40B4-BE49-F238E27FC236}">
                    <a16:creationId xmlns:a16="http://schemas.microsoft.com/office/drawing/2014/main" id="{CFA83D7A-C55D-4670-A3E0-E74AE2EE7B41}"/>
                  </a:ext>
                </a:extLst>
              </p14:cNvPr>
              <p14:cNvContentPartPr/>
              <p14:nvPr/>
            </p14:nvContentPartPr>
            <p14:xfrm>
              <a:off x="3146065" y="4846756"/>
              <a:ext cx="3406320" cy="1026720"/>
            </p14:xfrm>
          </p:contentPart>
        </mc:Choice>
        <mc:Fallback>
          <p:pic>
            <p:nvPicPr>
              <p:cNvPr id="394" name="Ink 393">
                <a:extLst>
                  <a:ext uri="{FF2B5EF4-FFF2-40B4-BE49-F238E27FC236}">
                    <a16:creationId xmlns:a16="http://schemas.microsoft.com/office/drawing/2014/main" id="{CFA83D7A-C55D-4670-A3E0-E74AE2EE7B41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137065" y="4837756"/>
                <a:ext cx="3423960" cy="10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400" name="Ink 399">
                <a:extLst>
                  <a:ext uri="{FF2B5EF4-FFF2-40B4-BE49-F238E27FC236}">
                    <a16:creationId xmlns:a16="http://schemas.microsoft.com/office/drawing/2014/main" id="{342EC804-35BA-4E26-8B71-2C1A123B6A68}"/>
                  </a:ext>
                </a:extLst>
              </p14:cNvPr>
              <p14:cNvContentPartPr/>
              <p14:nvPr/>
            </p14:nvContentPartPr>
            <p14:xfrm>
              <a:off x="2439025" y="6022876"/>
              <a:ext cx="591480" cy="256320"/>
            </p14:xfrm>
          </p:contentPart>
        </mc:Choice>
        <mc:Fallback>
          <p:pic>
            <p:nvPicPr>
              <p:cNvPr id="400" name="Ink 399">
                <a:extLst>
                  <a:ext uri="{FF2B5EF4-FFF2-40B4-BE49-F238E27FC236}">
                    <a16:creationId xmlns:a16="http://schemas.microsoft.com/office/drawing/2014/main" id="{342EC804-35BA-4E26-8B71-2C1A123B6A68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430025" y="6013876"/>
                <a:ext cx="60912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404" name="Ink 403">
                <a:extLst>
                  <a:ext uri="{FF2B5EF4-FFF2-40B4-BE49-F238E27FC236}">
                    <a16:creationId xmlns:a16="http://schemas.microsoft.com/office/drawing/2014/main" id="{C1D64668-D45D-4B14-8A10-7D611C21AE38}"/>
                  </a:ext>
                </a:extLst>
              </p14:cNvPr>
              <p14:cNvContentPartPr/>
              <p14:nvPr/>
            </p14:nvContentPartPr>
            <p14:xfrm>
              <a:off x="3226705" y="5958076"/>
              <a:ext cx="1294560" cy="367560"/>
            </p14:xfrm>
          </p:contentPart>
        </mc:Choice>
        <mc:Fallback>
          <p:pic>
            <p:nvPicPr>
              <p:cNvPr id="404" name="Ink 403">
                <a:extLst>
                  <a:ext uri="{FF2B5EF4-FFF2-40B4-BE49-F238E27FC236}">
                    <a16:creationId xmlns:a16="http://schemas.microsoft.com/office/drawing/2014/main" id="{C1D64668-D45D-4B14-8A10-7D611C21AE38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217705" y="5949076"/>
                <a:ext cx="1312200" cy="38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425" name="Ink 424">
                <a:extLst>
                  <a:ext uri="{FF2B5EF4-FFF2-40B4-BE49-F238E27FC236}">
                    <a16:creationId xmlns:a16="http://schemas.microsoft.com/office/drawing/2014/main" id="{DAC1994F-FF53-40E6-8E09-611E686AB4C8}"/>
                  </a:ext>
                </a:extLst>
              </p14:cNvPr>
              <p14:cNvContentPartPr/>
              <p14:nvPr/>
            </p14:nvContentPartPr>
            <p14:xfrm>
              <a:off x="6840385" y="4718956"/>
              <a:ext cx="887040" cy="194400"/>
            </p14:xfrm>
          </p:contentPart>
        </mc:Choice>
        <mc:Fallback>
          <p:pic>
            <p:nvPicPr>
              <p:cNvPr id="425" name="Ink 424">
                <a:extLst>
                  <a:ext uri="{FF2B5EF4-FFF2-40B4-BE49-F238E27FC236}">
                    <a16:creationId xmlns:a16="http://schemas.microsoft.com/office/drawing/2014/main" id="{DAC1994F-FF53-40E6-8E09-611E686AB4C8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831385" y="4709956"/>
                <a:ext cx="90468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437" name="Ink 436">
                <a:extLst>
                  <a:ext uri="{FF2B5EF4-FFF2-40B4-BE49-F238E27FC236}">
                    <a16:creationId xmlns:a16="http://schemas.microsoft.com/office/drawing/2014/main" id="{9BE277D4-9C67-4FB3-A76E-009F98FEFE18}"/>
                  </a:ext>
                </a:extLst>
              </p14:cNvPr>
              <p14:cNvContentPartPr/>
              <p14:nvPr/>
            </p14:nvContentPartPr>
            <p14:xfrm>
              <a:off x="6960985" y="4999396"/>
              <a:ext cx="4909320" cy="1817640"/>
            </p14:xfrm>
          </p:contentPart>
        </mc:Choice>
        <mc:Fallback>
          <p:pic>
            <p:nvPicPr>
              <p:cNvPr id="437" name="Ink 436">
                <a:extLst>
                  <a:ext uri="{FF2B5EF4-FFF2-40B4-BE49-F238E27FC236}">
                    <a16:creationId xmlns:a16="http://schemas.microsoft.com/office/drawing/2014/main" id="{9BE277D4-9C67-4FB3-A76E-009F98FEFE18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951985" y="4990396"/>
                <a:ext cx="4926960" cy="183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4696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0800ADED-61C9-4BD1-B19A-30302298ED99}"/>
                  </a:ext>
                </a:extLst>
              </p14:cNvPr>
              <p14:cNvContentPartPr/>
              <p14:nvPr/>
            </p14:nvContentPartPr>
            <p14:xfrm>
              <a:off x="432025" y="689938"/>
              <a:ext cx="9985320" cy="324468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0800ADED-61C9-4BD1-B19A-30302298ED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3025" y="680938"/>
                <a:ext cx="10002960" cy="326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4534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0800ADED-61C9-4BD1-B19A-30302298ED99}"/>
                  </a:ext>
                </a:extLst>
              </p14:cNvPr>
              <p14:cNvContentPartPr/>
              <p14:nvPr/>
            </p14:nvContentPartPr>
            <p14:xfrm>
              <a:off x="2350105" y="689938"/>
              <a:ext cx="8067240" cy="324468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0800ADED-61C9-4BD1-B19A-30302298ED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41105" y="680938"/>
                <a:ext cx="8084880" cy="326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3C9EE3BA-84E2-47C2-B633-2D39F39593ED}"/>
                  </a:ext>
                </a:extLst>
              </p14:cNvPr>
              <p14:cNvContentPartPr/>
              <p14:nvPr/>
            </p14:nvContentPartPr>
            <p14:xfrm>
              <a:off x="351025" y="1041658"/>
              <a:ext cx="279000" cy="3164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3C9EE3BA-84E2-47C2-B633-2D39F39593E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2025" y="1032658"/>
                <a:ext cx="29664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E3C40EA-F857-400F-8A79-33EE3FB3C37F}"/>
                  </a:ext>
                </a:extLst>
              </p14:cNvPr>
              <p14:cNvContentPartPr/>
              <p14:nvPr/>
            </p14:nvContentPartPr>
            <p14:xfrm>
              <a:off x="250585" y="1433338"/>
              <a:ext cx="649800" cy="2206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E3C40EA-F857-400F-8A79-33EE3FB3C37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1585" y="1424338"/>
                <a:ext cx="66744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BCB7B40-C90A-47CF-A905-AED98061A094}"/>
                  </a:ext>
                </a:extLst>
              </p14:cNvPr>
              <p14:cNvContentPartPr/>
              <p14:nvPr/>
            </p14:nvContentPartPr>
            <p14:xfrm>
              <a:off x="4872985" y="748618"/>
              <a:ext cx="714240" cy="5349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BCB7B40-C90A-47CF-A905-AED98061A09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863985" y="739618"/>
                <a:ext cx="731880" cy="55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01E15B6-6C8A-45B7-9600-22DBF56BC99E}"/>
                  </a:ext>
                </a:extLst>
              </p14:cNvPr>
              <p14:cNvContentPartPr/>
              <p14:nvPr/>
            </p14:nvContentPartPr>
            <p14:xfrm>
              <a:off x="1315105" y="811618"/>
              <a:ext cx="1119240" cy="4129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01E15B6-6C8A-45B7-9600-22DBF56BC99E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06105" y="802618"/>
                <a:ext cx="1136880" cy="43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93696E60-7351-4510-9FF0-015A6D5329A5}"/>
                  </a:ext>
                </a:extLst>
              </p14:cNvPr>
              <p14:cNvContentPartPr/>
              <p14:nvPr/>
            </p14:nvContentPartPr>
            <p14:xfrm>
              <a:off x="4449625" y="4601338"/>
              <a:ext cx="2422440" cy="67212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93696E60-7351-4510-9FF0-015A6D5329A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440625" y="4592338"/>
                <a:ext cx="2440080" cy="68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3710C3ED-58BA-476A-8273-1CAF9B565881}"/>
                  </a:ext>
                </a:extLst>
              </p14:cNvPr>
              <p14:cNvContentPartPr/>
              <p14:nvPr/>
            </p14:nvContentPartPr>
            <p14:xfrm>
              <a:off x="7428985" y="4672258"/>
              <a:ext cx="324720" cy="46908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3710C3ED-58BA-476A-8273-1CAF9B565881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419985" y="4663258"/>
                <a:ext cx="34236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FDB534F3-7612-4310-9B9E-313D7BCCF0AF}"/>
                  </a:ext>
                </a:extLst>
              </p14:cNvPr>
              <p14:cNvContentPartPr/>
              <p14:nvPr/>
            </p14:nvContentPartPr>
            <p14:xfrm>
              <a:off x="8825425" y="4532938"/>
              <a:ext cx="692640" cy="53172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FDB534F3-7612-4310-9B9E-313D7BCCF0A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816425" y="4523938"/>
                <a:ext cx="710280" cy="54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5289105B-D65B-4F3F-859E-56BCE3437C4A}"/>
                  </a:ext>
                </a:extLst>
              </p14:cNvPr>
              <p14:cNvContentPartPr/>
              <p14:nvPr/>
            </p14:nvContentPartPr>
            <p14:xfrm>
              <a:off x="8036665" y="4778098"/>
              <a:ext cx="551160" cy="70992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5289105B-D65B-4F3F-859E-56BCE3437C4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027665" y="4769098"/>
                <a:ext cx="568800" cy="72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B094F945-EB61-4903-8F97-7957D060E040}"/>
                  </a:ext>
                </a:extLst>
              </p14:cNvPr>
              <p14:cNvContentPartPr/>
              <p14:nvPr/>
            </p14:nvContentPartPr>
            <p14:xfrm>
              <a:off x="1620745" y="4801138"/>
              <a:ext cx="2249640" cy="811440"/>
            </p14:xfrm>
          </p:contentPart>
        </mc:Choice>
        <mc:Fallback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B094F945-EB61-4903-8F97-7957D060E04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611745" y="4792138"/>
                <a:ext cx="2267280" cy="82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80BB1607-A71D-4C5D-B8D5-EC8873D7041A}"/>
                  </a:ext>
                </a:extLst>
              </p14:cNvPr>
              <p14:cNvContentPartPr/>
              <p14:nvPr/>
            </p14:nvContentPartPr>
            <p14:xfrm>
              <a:off x="407905" y="1841578"/>
              <a:ext cx="9691200" cy="2274120"/>
            </p14:xfrm>
          </p:contentPart>
        </mc:Choice>
        <mc:Fallback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80BB1607-A71D-4C5D-B8D5-EC8873D7041A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98905" y="1832578"/>
                <a:ext cx="9708840" cy="229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8204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FD53EB05-1383-46A7-95EA-A030536FDB81}"/>
                  </a:ext>
                </a:extLst>
              </p14:cNvPr>
              <p14:cNvContentPartPr/>
              <p14:nvPr/>
            </p14:nvContentPartPr>
            <p14:xfrm>
              <a:off x="7862065" y="1874145"/>
              <a:ext cx="402480" cy="399240"/>
            </p14:xfrm>
          </p:contentPart>
        </mc:Choice>
        <mc:Fallback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FD53EB05-1383-46A7-95EA-A030536FDB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53065" y="1865145"/>
                <a:ext cx="420120" cy="4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ED86FD84-C46F-4302-89F9-0AFE13C78551}"/>
                  </a:ext>
                </a:extLst>
              </p14:cNvPr>
              <p14:cNvContentPartPr/>
              <p14:nvPr/>
            </p14:nvContentPartPr>
            <p14:xfrm>
              <a:off x="7517905" y="2103105"/>
              <a:ext cx="221040" cy="207000"/>
            </p14:xfrm>
          </p:contentPart>
        </mc:Choice>
        <mc:Fallback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ED86FD84-C46F-4302-89F9-0AFE13C7855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08905" y="2094105"/>
                <a:ext cx="23868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11B61FFD-E73E-4EFD-87A4-C1273AAB0872}"/>
                  </a:ext>
                </a:extLst>
              </p14:cNvPr>
              <p14:cNvContentPartPr/>
              <p14:nvPr/>
            </p14:nvContentPartPr>
            <p14:xfrm>
              <a:off x="3093865" y="2774505"/>
              <a:ext cx="204120" cy="54360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11B61FFD-E73E-4EFD-87A4-C1273AAB087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84865" y="2765505"/>
                <a:ext cx="221760" cy="56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67EFF2C2-762C-487C-B342-390C772E56AD}"/>
                  </a:ext>
                </a:extLst>
              </p14:cNvPr>
              <p14:cNvContentPartPr/>
              <p14:nvPr/>
            </p14:nvContentPartPr>
            <p14:xfrm>
              <a:off x="4638625" y="2955585"/>
              <a:ext cx="170280" cy="277560"/>
            </p14:xfrm>
          </p:contentPart>
        </mc:Choice>
        <mc:Fallback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67EFF2C2-762C-487C-B342-390C772E56A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629625" y="2946585"/>
                <a:ext cx="18792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60F2D497-B117-46AE-9345-2EDCA95B21D4}"/>
                  </a:ext>
                </a:extLst>
              </p14:cNvPr>
              <p14:cNvContentPartPr/>
              <p14:nvPr/>
            </p14:nvContentPartPr>
            <p14:xfrm>
              <a:off x="4219225" y="3053505"/>
              <a:ext cx="234000" cy="17532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60F2D497-B117-46AE-9345-2EDCA95B21D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210225" y="3044505"/>
                <a:ext cx="25164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3C4C7A0F-61BF-4636-9A27-483299BE4DBD}"/>
                  </a:ext>
                </a:extLst>
              </p14:cNvPr>
              <p14:cNvContentPartPr/>
              <p14:nvPr/>
            </p14:nvContentPartPr>
            <p14:xfrm>
              <a:off x="3760225" y="3000585"/>
              <a:ext cx="294120" cy="27972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3C4C7A0F-61BF-4636-9A27-483299BE4DB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751225" y="2991585"/>
                <a:ext cx="31176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6F812A94-DE02-467C-AA02-414134285022}"/>
                  </a:ext>
                </a:extLst>
              </p14:cNvPr>
              <p14:cNvContentPartPr/>
              <p14:nvPr/>
            </p14:nvContentPartPr>
            <p14:xfrm>
              <a:off x="5075665" y="2763345"/>
              <a:ext cx="1452240" cy="489600"/>
            </p14:xfrm>
          </p:contentPart>
        </mc:Choice>
        <mc:Fallback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6F812A94-DE02-467C-AA02-41413428502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066665" y="2754345"/>
                <a:ext cx="146988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ACAF1D87-33FB-4C34-8D31-9A45376FFE16}"/>
                  </a:ext>
                </a:extLst>
              </p14:cNvPr>
              <p14:cNvContentPartPr/>
              <p14:nvPr/>
            </p14:nvContentPartPr>
            <p14:xfrm>
              <a:off x="6736705" y="2738865"/>
              <a:ext cx="123120" cy="51300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ACAF1D87-33FB-4C34-8D31-9A45376FFE1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727705" y="2729865"/>
                <a:ext cx="140760" cy="5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7E5BF83B-A1FE-4FF7-BB16-90519DC05ABA}"/>
                  </a:ext>
                </a:extLst>
              </p14:cNvPr>
              <p14:cNvContentPartPr/>
              <p14:nvPr/>
            </p14:nvContentPartPr>
            <p14:xfrm>
              <a:off x="3116185" y="3767385"/>
              <a:ext cx="249480" cy="504720"/>
            </p14:xfrm>
          </p:contentPart>
        </mc:Choice>
        <mc:Fallback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7E5BF83B-A1FE-4FF7-BB16-90519DC05AB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107185" y="3758385"/>
                <a:ext cx="267120" cy="5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42722949-8A90-44F2-B3CE-3B54BFBFACF2}"/>
                  </a:ext>
                </a:extLst>
              </p14:cNvPr>
              <p14:cNvContentPartPr/>
              <p14:nvPr/>
            </p14:nvContentPartPr>
            <p14:xfrm>
              <a:off x="438505" y="872625"/>
              <a:ext cx="6885360" cy="168840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42722949-8A90-44F2-B3CE-3B54BFBFACF2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29505" y="863625"/>
                <a:ext cx="6903000" cy="170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E1F65A9A-72CF-4778-A1B2-E869E7B87C9A}"/>
                  </a:ext>
                </a:extLst>
              </p14:cNvPr>
              <p14:cNvContentPartPr/>
              <p14:nvPr/>
            </p14:nvContentPartPr>
            <p14:xfrm>
              <a:off x="8771785" y="3045585"/>
              <a:ext cx="252720" cy="312120"/>
            </p14:xfrm>
          </p:contentPart>
        </mc:Choice>
        <mc:Fallback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E1F65A9A-72CF-4778-A1B2-E869E7B87C9A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762785" y="3036585"/>
                <a:ext cx="27036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DD2116E8-AECB-4912-8BE6-D315487F3FA0}"/>
                  </a:ext>
                </a:extLst>
              </p14:cNvPr>
              <p14:cNvContentPartPr/>
              <p14:nvPr/>
            </p14:nvContentPartPr>
            <p14:xfrm>
              <a:off x="9162385" y="3099585"/>
              <a:ext cx="298800" cy="213480"/>
            </p14:xfrm>
          </p:contentPart>
        </mc:Choice>
        <mc:Fallback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DD2116E8-AECB-4912-8BE6-D315487F3FA0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9153385" y="3090585"/>
                <a:ext cx="31644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8BA33073-E87C-401A-B9D8-008C9398AB8B}"/>
                  </a:ext>
                </a:extLst>
              </p14:cNvPr>
              <p14:cNvContentPartPr/>
              <p14:nvPr/>
            </p14:nvContentPartPr>
            <p14:xfrm>
              <a:off x="8165545" y="3088785"/>
              <a:ext cx="394200" cy="317520"/>
            </p14:xfrm>
          </p:contentPart>
        </mc:Choice>
        <mc:Fallback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8BA33073-E87C-401A-B9D8-008C9398AB8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156545" y="3079785"/>
                <a:ext cx="411840" cy="33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658E3509-5A01-42A6-8436-8770E7DCEB78}"/>
                  </a:ext>
                </a:extLst>
              </p14:cNvPr>
              <p14:cNvContentPartPr/>
              <p14:nvPr/>
            </p14:nvContentPartPr>
            <p14:xfrm>
              <a:off x="9766465" y="3047385"/>
              <a:ext cx="262800" cy="363960"/>
            </p14:xfrm>
          </p:contentPart>
        </mc:Choice>
        <mc:Fallback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658E3509-5A01-42A6-8436-8770E7DCEB78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9757465" y="3038385"/>
                <a:ext cx="280440" cy="3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62F63B65-8372-4800-BA71-0E8BD65F6120}"/>
                  </a:ext>
                </a:extLst>
              </p14:cNvPr>
              <p14:cNvContentPartPr/>
              <p14:nvPr/>
            </p14:nvContentPartPr>
            <p14:xfrm>
              <a:off x="11337505" y="2803305"/>
              <a:ext cx="530280" cy="631440"/>
            </p14:xfrm>
          </p:contentPart>
        </mc:Choice>
        <mc:Fallback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62F63B65-8372-4800-BA71-0E8BD65F6120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1328505" y="2794305"/>
                <a:ext cx="547920" cy="64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4A6E3AA6-78E6-407C-B0F5-B718AF64C948}"/>
                  </a:ext>
                </a:extLst>
              </p14:cNvPr>
              <p14:cNvContentPartPr/>
              <p14:nvPr/>
            </p14:nvContentPartPr>
            <p14:xfrm>
              <a:off x="11042665" y="3123345"/>
              <a:ext cx="163440" cy="209520"/>
            </p14:xfrm>
          </p:contentPart>
        </mc:Choice>
        <mc:Fallback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4A6E3AA6-78E6-407C-B0F5-B718AF64C948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1033665" y="3114345"/>
                <a:ext cx="18108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229E775A-DD46-4083-9829-2A79F0057911}"/>
                  </a:ext>
                </a:extLst>
              </p14:cNvPr>
              <p14:cNvContentPartPr/>
              <p14:nvPr/>
            </p14:nvContentPartPr>
            <p14:xfrm>
              <a:off x="10142665" y="2767305"/>
              <a:ext cx="740520" cy="648360"/>
            </p14:xfrm>
          </p:contentPart>
        </mc:Choice>
        <mc:Fallback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229E775A-DD46-4083-9829-2A79F0057911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0133665" y="2758305"/>
                <a:ext cx="758160" cy="66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5BEA2822-2A18-4B24-88B0-E2FB3F1B9690}"/>
                  </a:ext>
                </a:extLst>
              </p14:cNvPr>
              <p14:cNvContentPartPr/>
              <p14:nvPr/>
            </p14:nvContentPartPr>
            <p14:xfrm>
              <a:off x="5405425" y="4961145"/>
              <a:ext cx="305280" cy="169200"/>
            </p14:xfrm>
          </p:contentPart>
        </mc:Choice>
        <mc:Fallback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5BEA2822-2A18-4B24-88B0-E2FB3F1B9690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396425" y="4952145"/>
                <a:ext cx="32292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2F224B34-E8B0-429F-852D-754BC009593D}"/>
                  </a:ext>
                </a:extLst>
              </p14:cNvPr>
              <p14:cNvContentPartPr/>
              <p14:nvPr/>
            </p14:nvContentPartPr>
            <p14:xfrm>
              <a:off x="3444145" y="4400625"/>
              <a:ext cx="1574280" cy="2170440"/>
            </p14:xfrm>
          </p:contentPart>
        </mc:Choice>
        <mc:Fallback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2F224B34-E8B0-429F-852D-754BC009593D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435145" y="4391625"/>
                <a:ext cx="1591920" cy="218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CFB8892A-99F8-47DA-B445-94A7E50C5B2E}"/>
                  </a:ext>
                </a:extLst>
              </p14:cNvPr>
              <p14:cNvContentPartPr/>
              <p14:nvPr/>
            </p14:nvContentPartPr>
            <p14:xfrm>
              <a:off x="6128665" y="4880505"/>
              <a:ext cx="328320" cy="189000"/>
            </p14:xfrm>
          </p:contentPart>
        </mc:Choice>
        <mc:Fallback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CFB8892A-99F8-47DA-B445-94A7E50C5B2E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6119665" y="4871505"/>
                <a:ext cx="34596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B99F1495-E1D6-45CE-AFD1-C347F2F1A849}"/>
                  </a:ext>
                </a:extLst>
              </p14:cNvPr>
              <p14:cNvContentPartPr/>
              <p14:nvPr/>
            </p14:nvContentPartPr>
            <p14:xfrm>
              <a:off x="6992305" y="4923705"/>
              <a:ext cx="338040" cy="12168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B99F1495-E1D6-45CE-AFD1-C347F2F1A849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6983305" y="4914705"/>
                <a:ext cx="35568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DF6991B0-AE0D-4859-8704-E22371FC89FA}"/>
                  </a:ext>
                </a:extLst>
              </p14:cNvPr>
              <p14:cNvContentPartPr/>
              <p14:nvPr/>
            </p14:nvContentPartPr>
            <p14:xfrm>
              <a:off x="9038905" y="4979145"/>
              <a:ext cx="280440" cy="14040"/>
            </p14:xfrm>
          </p:contentPart>
        </mc:Choice>
        <mc:Fallback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DF6991B0-AE0D-4859-8704-E22371FC89FA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9029905" y="4970145"/>
                <a:ext cx="29808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275" name="Ink 274">
                <a:extLst>
                  <a:ext uri="{FF2B5EF4-FFF2-40B4-BE49-F238E27FC236}">
                    <a16:creationId xmlns:a16="http://schemas.microsoft.com/office/drawing/2014/main" id="{FBFDC0F7-D0B4-41FB-AC3B-3468C5786400}"/>
                  </a:ext>
                </a:extLst>
              </p14:cNvPr>
              <p14:cNvContentPartPr/>
              <p14:nvPr/>
            </p14:nvContentPartPr>
            <p14:xfrm>
              <a:off x="7886905" y="4885185"/>
              <a:ext cx="867240" cy="139320"/>
            </p14:xfrm>
          </p:contentPart>
        </mc:Choice>
        <mc:Fallback>
          <p:pic>
            <p:nvPicPr>
              <p:cNvPr id="275" name="Ink 274">
                <a:extLst>
                  <a:ext uri="{FF2B5EF4-FFF2-40B4-BE49-F238E27FC236}">
                    <a16:creationId xmlns:a16="http://schemas.microsoft.com/office/drawing/2014/main" id="{FBFDC0F7-D0B4-41FB-AC3B-3468C5786400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7877905" y="4876185"/>
                <a:ext cx="88488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88C24BE4-295E-4F0E-9A3F-F34200945A2F}"/>
                  </a:ext>
                </a:extLst>
              </p14:cNvPr>
              <p14:cNvContentPartPr/>
              <p14:nvPr/>
            </p14:nvContentPartPr>
            <p14:xfrm>
              <a:off x="7511065" y="4894905"/>
              <a:ext cx="243000" cy="18324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88C24BE4-295E-4F0E-9A3F-F34200945A2F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7502065" y="4885905"/>
                <a:ext cx="26064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277" name="Ink 276">
                <a:extLst>
                  <a:ext uri="{FF2B5EF4-FFF2-40B4-BE49-F238E27FC236}">
                    <a16:creationId xmlns:a16="http://schemas.microsoft.com/office/drawing/2014/main" id="{7C58E9F8-4C55-42DD-9E17-AA1FAAFBC924}"/>
                  </a:ext>
                </a:extLst>
              </p14:cNvPr>
              <p14:cNvContentPartPr/>
              <p14:nvPr/>
            </p14:nvContentPartPr>
            <p14:xfrm>
              <a:off x="6641305" y="4892745"/>
              <a:ext cx="224280" cy="161280"/>
            </p14:xfrm>
          </p:contentPart>
        </mc:Choice>
        <mc:Fallback>
          <p:pic>
            <p:nvPicPr>
              <p:cNvPr id="277" name="Ink 276">
                <a:extLst>
                  <a:ext uri="{FF2B5EF4-FFF2-40B4-BE49-F238E27FC236}">
                    <a16:creationId xmlns:a16="http://schemas.microsoft.com/office/drawing/2014/main" id="{7C58E9F8-4C55-42DD-9E17-AA1FAAFBC924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632305" y="4883745"/>
                <a:ext cx="24192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40BD4E7F-A076-4EBC-8B09-541FAD66DFED}"/>
                  </a:ext>
                </a:extLst>
              </p14:cNvPr>
              <p14:cNvContentPartPr/>
              <p14:nvPr/>
            </p14:nvContentPartPr>
            <p14:xfrm>
              <a:off x="10416265" y="4703745"/>
              <a:ext cx="360" cy="360"/>
            </p14:xfrm>
          </p:contentPart>
        </mc:Choice>
        <mc:Fallback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40BD4E7F-A076-4EBC-8B09-541FAD66DFED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10407265" y="469474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6D3E6135-EDCC-4506-9F18-A55FAB72E139}"/>
                  </a:ext>
                </a:extLst>
              </p14:cNvPr>
              <p14:cNvContentPartPr/>
              <p14:nvPr/>
            </p14:nvContentPartPr>
            <p14:xfrm>
              <a:off x="6896545" y="5665305"/>
              <a:ext cx="267480" cy="247320"/>
            </p14:xfrm>
          </p:contentPart>
        </mc:Choice>
        <mc:Fallback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6D3E6135-EDCC-4506-9F18-A55FAB72E139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6887545" y="5656305"/>
                <a:ext cx="28512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287" name="Ink 286">
                <a:extLst>
                  <a:ext uri="{FF2B5EF4-FFF2-40B4-BE49-F238E27FC236}">
                    <a16:creationId xmlns:a16="http://schemas.microsoft.com/office/drawing/2014/main" id="{6619BE44-F00D-4BBB-B6B7-648A3719195C}"/>
                  </a:ext>
                </a:extLst>
              </p14:cNvPr>
              <p14:cNvContentPartPr/>
              <p14:nvPr/>
            </p14:nvContentPartPr>
            <p14:xfrm>
              <a:off x="8608705" y="5467305"/>
              <a:ext cx="622080" cy="681840"/>
            </p14:xfrm>
          </p:contentPart>
        </mc:Choice>
        <mc:Fallback>
          <p:pic>
            <p:nvPicPr>
              <p:cNvPr id="287" name="Ink 286">
                <a:extLst>
                  <a:ext uri="{FF2B5EF4-FFF2-40B4-BE49-F238E27FC236}">
                    <a16:creationId xmlns:a16="http://schemas.microsoft.com/office/drawing/2014/main" id="{6619BE44-F00D-4BBB-B6B7-648A3719195C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8599705" y="5458305"/>
                <a:ext cx="639720" cy="69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B79D1716-4F44-41E9-9934-6C46F1A216DB}"/>
                  </a:ext>
                </a:extLst>
              </p14:cNvPr>
              <p14:cNvContentPartPr/>
              <p14:nvPr/>
            </p14:nvContentPartPr>
            <p14:xfrm>
              <a:off x="7335745" y="5543625"/>
              <a:ext cx="1057320" cy="453600"/>
            </p14:xfrm>
          </p:contentPart>
        </mc:Choice>
        <mc:Fallback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B79D1716-4F44-41E9-9934-6C46F1A216DB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7326745" y="5534625"/>
                <a:ext cx="1074960" cy="47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6D9A56A5-89C8-4630-A40B-CFD72092F0D5}"/>
                  </a:ext>
                </a:extLst>
              </p14:cNvPr>
              <p14:cNvContentPartPr/>
              <p14:nvPr/>
            </p14:nvContentPartPr>
            <p14:xfrm>
              <a:off x="9644425" y="4762425"/>
              <a:ext cx="1186920" cy="272520"/>
            </p14:xfrm>
          </p:contentPart>
        </mc:Choice>
        <mc:Fallback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6D9A56A5-89C8-4630-A40B-CFD72092F0D5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9635425" y="4753425"/>
                <a:ext cx="1204560" cy="29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6467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FD53EB05-1383-46A7-95EA-A030536FDB81}"/>
                  </a:ext>
                </a:extLst>
              </p14:cNvPr>
              <p14:cNvContentPartPr/>
              <p14:nvPr/>
            </p14:nvContentPartPr>
            <p14:xfrm>
              <a:off x="7862065" y="1874145"/>
              <a:ext cx="402480" cy="399240"/>
            </p14:xfrm>
          </p:contentPart>
        </mc:Choice>
        <mc:Fallback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FD53EB05-1383-46A7-95EA-A030536FDB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53065" y="1865145"/>
                <a:ext cx="420120" cy="4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ED86FD84-C46F-4302-89F9-0AFE13C78551}"/>
                  </a:ext>
                </a:extLst>
              </p14:cNvPr>
              <p14:cNvContentPartPr/>
              <p14:nvPr/>
            </p14:nvContentPartPr>
            <p14:xfrm>
              <a:off x="7517905" y="2103105"/>
              <a:ext cx="221040" cy="207000"/>
            </p14:xfrm>
          </p:contentPart>
        </mc:Choice>
        <mc:Fallback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ED86FD84-C46F-4302-89F9-0AFE13C7855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08905" y="2094105"/>
                <a:ext cx="23868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11B61FFD-E73E-4EFD-87A4-C1273AAB0872}"/>
                  </a:ext>
                </a:extLst>
              </p14:cNvPr>
              <p14:cNvContentPartPr/>
              <p14:nvPr/>
            </p14:nvContentPartPr>
            <p14:xfrm>
              <a:off x="3093865" y="2774505"/>
              <a:ext cx="204120" cy="54360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11B61FFD-E73E-4EFD-87A4-C1273AAB087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84865" y="2765505"/>
                <a:ext cx="221760" cy="56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67EFF2C2-762C-487C-B342-390C772E56AD}"/>
                  </a:ext>
                </a:extLst>
              </p14:cNvPr>
              <p14:cNvContentPartPr/>
              <p14:nvPr/>
            </p14:nvContentPartPr>
            <p14:xfrm>
              <a:off x="4638625" y="2955585"/>
              <a:ext cx="170280" cy="277560"/>
            </p14:xfrm>
          </p:contentPart>
        </mc:Choice>
        <mc:Fallback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67EFF2C2-762C-487C-B342-390C772E56A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629625" y="2946585"/>
                <a:ext cx="18792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60F2D497-B117-46AE-9345-2EDCA95B21D4}"/>
                  </a:ext>
                </a:extLst>
              </p14:cNvPr>
              <p14:cNvContentPartPr/>
              <p14:nvPr/>
            </p14:nvContentPartPr>
            <p14:xfrm>
              <a:off x="4219225" y="3053505"/>
              <a:ext cx="234000" cy="17532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60F2D497-B117-46AE-9345-2EDCA95B21D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210225" y="3044505"/>
                <a:ext cx="25164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3C4C7A0F-61BF-4636-9A27-483299BE4DBD}"/>
                  </a:ext>
                </a:extLst>
              </p14:cNvPr>
              <p14:cNvContentPartPr/>
              <p14:nvPr/>
            </p14:nvContentPartPr>
            <p14:xfrm>
              <a:off x="3760225" y="3000585"/>
              <a:ext cx="294120" cy="27972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3C4C7A0F-61BF-4636-9A27-483299BE4DB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751225" y="2991585"/>
                <a:ext cx="31176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6F812A94-DE02-467C-AA02-414134285022}"/>
                  </a:ext>
                </a:extLst>
              </p14:cNvPr>
              <p14:cNvContentPartPr/>
              <p14:nvPr/>
            </p14:nvContentPartPr>
            <p14:xfrm>
              <a:off x="5075665" y="2763345"/>
              <a:ext cx="1452240" cy="489600"/>
            </p14:xfrm>
          </p:contentPart>
        </mc:Choice>
        <mc:Fallback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6F812A94-DE02-467C-AA02-41413428502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066665" y="2754345"/>
                <a:ext cx="146988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ACAF1D87-33FB-4C34-8D31-9A45376FFE16}"/>
                  </a:ext>
                </a:extLst>
              </p14:cNvPr>
              <p14:cNvContentPartPr/>
              <p14:nvPr/>
            </p14:nvContentPartPr>
            <p14:xfrm>
              <a:off x="6736705" y="2738865"/>
              <a:ext cx="123120" cy="51300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ACAF1D87-33FB-4C34-8D31-9A45376FFE1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727705" y="2729865"/>
                <a:ext cx="140760" cy="5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7E5BF83B-A1FE-4FF7-BB16-90519DC05ABA}"/>
                  </a:ext>
                </a:extLst>
              </p14:cNvPr>
              <p14:cNvContentPartPr/>
              <p14:nvPr/>
            </p14:nvContentPartPr>
            <p14:xfrm>
              <a:off x="3116185" y="3767385"/>
              <a:ext cx="249480" cy="504720"/>
            </p14:xfrm>
          </p:contentPart>
        </mc:Choice>
        <mc:Fallback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7E5BF83B-A1FE-4FF7-BB16-90519DC05AB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107185" y="3758385"/>
                <a:ext cx="267120" cy="5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42722949-8A90-44F2-B3CE-3B54BFBFACF2}"/>
                  </a:ext>
                </a:extLst>
              </p14:cNvPr>
              <p14:cNvContentPartPr/>
              <p14:nvPr/>
            </p14:nvContentPartPr>
            <p14:xfrm>
              <a:off x="438505" y="872625"/>
              <a:ext cx="6885360" cy="168840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42722949-8A90-44F2-B3CE-3B54BFBFACF2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29505" y="863625"/>
                <a:ext cx="6903000" cy="170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E1F65A9A-72CF-4778-A1B2-E869E7B87C9A}"/>
                  </a:ext>
                </a:extLst>
              </p14:cNvPr>
              <p14:cNvContentPartPr/>
              <p14:nvPr/>
            </p14:nvContentPartPr>
            <p14:xfrm>
              <a:off x="8771785" y="3045585"/>
              <a:ext cx="252720" cy="312120"/>
            </p14:xfrm>
          </p:contentPart>
        </mc:Choice>
        <mc:Fallback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E1F65A9A-72CF-4778-A1B2-E869E7B87C9A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762785" y="3036585"/>
                <a:ext cx="27036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DD2116E8-AECB-4912-8BE6-D315487F3FA0}"/>
                  </a:ext>
                </a:extLst>
              </p14:cNvPr>
              <p14:cNvContentPartPr/>
              <p14:nvPr/>
            </p14:nvContentPartPr>
            <p14:xfrm>
              <a:off x="9162385" y="3099585"/>
              <a:ext cx="298800" cy="213480"/>
            </p14:xfrm>
          </p:contentPart>
        </mc:Choice>
        <mc:Fallback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DD2116E8-AECB-4912-8BE6-D315487F3FA0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9153385" y="3090585"/>
                <a:ext cx="31644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8BA33073-E87C-401A-B9D8-008C9398AB8B}"/>
                  </a:ext>
                </a:extLst>
              </p14:cNvPr>
              <p14:cNvContentPartPr/>
              <p14:nvPr/>
            </p14:nvContentPartPr>
            <p14:xfrm>
              <a:off x="8165545" y="3088785"/>
              <a:ext cx="394200" cy="317520"/>
            </p14:xfrm>
          </p:contentPart>
        </mc:Choice>
        <mc:Fallback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8BA33073-E87C-401A-B9D8-008C9398AB8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156545" y="3079785"/>
                <a:ext cx="411840" cy="33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658E3509-5A01-42A6-8436-8770E7DCEB78}"/>
                  </a:ext>
                </a:extLst>
              </p14:cNvPr>
              <p14:cNvContentPartPr/>
              <p14:nvPr/>
            </p14:nvContentPartPr>
            <p14:xfrm>
              <a:off x="9766465" y="3047385"/>
              <a:ext cx="262800" cy="363960"/>
            </p14:xfrm>
          </p:contentPart>
        </mc:Choice>
        <mc:Fallback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658E3509-5A01-42A6-8436-8770E7DCEB78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9757465" y="3038385"/>
                <a:ext cx="280440" cy="3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62F63B65-8372-4800-BA71-0E8BD65F6120}"/>
                  </a:ext>
                </a:extLst>
              </p14:cNvPr>
              <p14:cNvContentPartPr/>
              <p14:nvPr/>
            </p14:nvContentPartPr>
            <p14:xfrm>
              <a:off x="11337505" y="2803305"/>
              <a:ext cx="530280" cy="631440"/>
            </p14:xfrm>
          </p:contentPart>
        </mc:Choice>
        <mc:Fallback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62F63B65-8372-4800-BA71-0E8BD65F6120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1328505" y="2794305"/>
                <a:ext cx="547920" cy="64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4A6E3AA6-78E6-407C-B0F5-B718AF64C948}"/>
                  </a:ext>
                </a:extLst>
              </p14:cNvPr>
              <p14:cNvContentPartPr/>
              <p14:nvPr/>
            </p14:nvContentPartPr>
            <p14:xfrm>
              <a:off x="11042665" y="3123345"/>
              <a:ext cx="163440" cy="209520"/>
            </p14:xfrm>
          </p:contentPart>
        </mc:Choice>
        <mc:Fallback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4A6E3AA6-78E6-407C-B0F5-B718AF64C948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1033665" y="3114345"/>
                <a:ext cx="18108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229E775A-DD46-4083-9829-2A79F0057911}"/>
                  </a:ext>
                </a:extLst>
              </p14:cNvPr>
              <p14:cNvContentPartPr/>
              <p14:nvPr/>
            </p14:nvContentPartPr>
            <p14:xfrm>
              <a:off x="10142665" y="2767305"/>
              <a:ext cx="740520" cy="648360"/>
            </p14:xfrm>
          </p:contentPart>
        </mc:Choice>
        <mc:Fallback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229E775A-DD46-4083-9829-2A79F0057911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0133665" y="2758305"/>
                <a:ext cx="758160" cy="66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5BEA2822-2A18-4B24-88B0-E2FB3F1B9690}"/>
                  </a:ext>
                </a:extLst>
              </p14:cNvPr>
              <p14:cNvContentPartPr/>
              <p14:nvPr/>
            </p14:nvContentPartPr>
            <p14:xfrm>
              <a:off x="5405425" y="4961145"/>
              <a:ext cx="305280" cy="169200"/>
            </p14:xfrm>
          </p:contentPart>
        </mc:Choice>
        <mc:Fallback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5BEA2822-2A18-4B24-88B0-E2FB3F1B9690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396425" y="4952145"/>
                <a:ext cx="32292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2F224B34-E8B0-429F-852D-754BC009593D}"/>
                  </a:ext>
                </a:extLst>
              </p14:cNvPr>
              <p14:cNvContentPartPr/>
              <p14:nvPr/>
            </p14:nvContentPartPr>
            <p14:xfrm>
              <a:off x="3444145" y="4400625"/>
              <a:ext cx="1574280" cy="2170440"/>
            </p14:xfrm>
          </p:contentPart>
        </mc:Choice>
        <mc:Fallback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2F224B34-E8B0-429F-852D-754BC009593D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435145" y="4391625"/>
                <a:ext cx="1591920" cy="218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CFB8892A-99F8-47DA-B445-94A7E50C5B2E}"/>
                  </a:ext>
                </a:extLst>
              </p14:cNvPr>
              <p14:cNvContentPartPr/>
              <p14:nvPr/>
            </p14:nvContentPartPr>
            <p14:xfrm>
              <a:off x="6128665" y="4880505"/>
              <a:ext cx="328320" cy="189000"/>
            </p14:xfrm>
          </p:contentPart>
        </mc:Choice>
        <mc:Fallback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CFB8892A-99F8-47DA-B445-94A7E50C5B2E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6119665" y="4871505"/>
                <a:ext cx="34596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B99F1495-E1D6-45CE-AFD1-C347F2F1A849}"/>
                  </a:ext>
                </a:extLst>
              </p14:cNvPr>
              <p14:cNvContentPartPr/>
              <p14:nvPr/>
            </p14:nvContentPartPr>
            <p14:xfrm>
              <a:off x="6992305" y="4923705"/>
              <a:ext cx="338040" cy="12168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B99F1495-E1D6-45CE-AFD1-C347F2F1A849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6983305" y="4914705"/>
                <a:ext cx="35568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DF6991B0-AE0D-4859-8704-E22371FC89FA}"/>
                  </a:ext>
                </a:extLst>
              </p14:cNvPr>
              <p14:cNvContentPartPr/>
              <p14:nvPr/>
            </p14:nvContentPartPr>
            <p14:xfrm>
              <a:off x="9038905" y="4979145"/>
              <a:ext cx="280440" cy="14040"/>
            </p14:xfrm>
          </p:contentPart>
        </mc:Choice>
        <mc:Fallback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DF6991B0-AE0D-4859-8704-E22371FC89FA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9029905" y="4970145"/>
                <a:ext cx="29808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275" name="Ink 274">
                <a:extLst>
                  <a:ext uri="{FF2B5EF4-FFF2-40B4-BE49-F238E27FC236}">
                    <a16:creationId xmlns:a16="http://schemas.microsoft.com/office/drawing/2014/main" id="{FBFDC0F7-D0B4-41FB-AC3B-3468C5786400}"/>
                  </a:ext>
                </a:extLst>
              </p14:cNvPr>
              <p14:cNvContentPartPr/>
              <p14:nvPr/>
            </p14:nvContentPartPr>
            <p14:xfrm>
              <a:off x="7886905" y="4885185"/>
              <a:ext cx="867240" cy="139320"/>
            </p14:xfrm>
          </p:contentPart>
        </mc:Choice>
        <mc:Fallback>
          <p:pic>
            <p:nvPicPr>
              <p:cNvPr id="275" name="Ink 274">
                <a:extLst>
                  <a:ext uri="{FF2B5EF4-FFF2-40B4-BE49-F238E27FC236}">
                    <a16:creationId xmlns:a16="http://schemas.microsoft.com/office/drawing/2014/main" id="{FBFDC0F7-D0B4-41FB-AC3B-3468C5786400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7877905" y="4876185"/>
                <a:ext cx="88488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88C24BE4-295E-4F0E-9A3F-F34200945A2F}"/>
                  </a:ext>
                </a:extLst>
              </p14:cNvPr>
              <p14:cNvContentPartPr/>
              <p14:nvPr/>
            </p14:nvContentPartPr>
            <p14:xfrm>
              <a:off x="7511065" y="4894905"/>
              <a:ext cx="243000" cy="18324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88C24BE4-295E-4F0E-9A3F-F34200945A2F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7502065" y="4885905"/>
                <a:ext cx="26064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277" name="Ink 276">
                <a:extLst>
                  <a:ext uri="{FF2B5EF4-FFF2-40B4-BE49-F238E27FC236}">
                    <a16:creationId xmlns:a16="http://schemas.microsoft.com/office/drawing/2014/main" id="{7C58E9F8-4C55-42DD-9E17-AA1FAAFBC924}"/>
                  </a:ext>
                </a:extLst>
              </p14:cNvPr>
              <p14:cNvContentPartPr/>
              <p14:nvPr/>
            </p14:nvContentPartPr>
            <p14:xfrm>
              <a:off x="6641305" y="4892745"/>
              <a:ext cx="224280" cy="161280"/>
            </p14:xfrm>
          </p:contentPart>
        </mc:Choice>
        <mc:Fallback>
          <p:pic>
            <p:nvPicPr>
              <p:cNvPr id="277" name="Ink 276">
                <a:extLst>
                  <a:ext uri="{FF2B5EF4-FFF2-40B4-BE49-F238E27FC236}">
                    <a16:creationId xmlns:a16="http://schemas.microsoft.com/office/drawing/2014/main" id="{7C58E9F8-4C55-42DD-9E17-AA1FAAFBC924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632305" y="4883745"/>
                <a:ext cx="24192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40BD4E7F-A076-4EBC-8B09-541FAD66DFED}"/>
                  </a:ext>
                </a:extLst>
              </p14:cNvPr>
              <p14:cNvContentPartPr/>
              <p14:nvPr/>
            </p14:nvContentPartPr>
            <p14:xfrm>
              <a:off x="10416265" y="4703745"/>
              <a:ext cx="360" cy="360"/>
            </p14:xfrm>
          </p:contentPart>
        </mc:Choice>
        <mc:Fallback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40BD4E7F-A076-4EBC-8B09-541FAD66DFED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10407265" y="469474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6D3E6135-EDCC-4506-9F18-A55FAB72E139}"/>
                  </a:ext>
                </a:extLst>
              </p14:cNvPr>
              <p14:cNvContentPartPr/>
              <p14:nvPr/>
            </p14:nvContentPartPr>
            <p14:xfrm>
              <a:off x="6896545" y="5665305"/>
              <a:ext cx="267480" cy="247320"/>
            </p14:xfrm>
          </p:contentPart>
        </mc:Choice>
        <mc:Fallback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6D3E6135-EDCC-4506-9F18-A55FAB72E139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6887545" y="5656305"/>
                <a:ext cx="28512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287" name="Ink 286">
                <a:extLst>
                  <a:ext uri="{FF2B5EF4-FFF2-40B4-BE49-F238E27FC236}">
                    <a16:creationId xmlns:a16="http://schemas.microsoft.com/office/drawing/2014/main" id="{6619BE44-F00D-4BBB-B6B7-648A3719195C}"/>
                  </a:ext>
                </a:extLst>
              </p14:cNvPr>
              <p14:cNvContentPartPr/>
              <p14:nvPr/>
            </p14:nvContentPartPr>
            <p14:xfrm>
              <a:off x="8608705" y="5467305"/>
              <a:ext cx="622080" cy="681840"/>
            </p14:xfrm>
          </p:contentPart>
        </mc:Choice>
        <mc:Fallback>
          <p:pic>
            <p:nvPicPr>
              <p:cNvPr id="287" name="Ink 286">
                <a:extLst>
                  <a:ext uri="{FF2B5EF4-FFF2-40B4-BE49-F238E27FC236}">
                    <a16:creationId xmlns:a16="http://schemas.microsoft.com/office/drawing/2014/main" id="{6619BE44-F00D-4BBB-B6B7-648A3719195C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8599705" y="5458305"/>
                <a:ext cx="639720" cy="69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B79D1716-4F44-41E9-9934-6C46F1A216DB}"/>
                  </a:ext>
                </a:extLst>
              </p14:cNvPr>
              <p14:cNvContentPartPr/>
              <p14:nvPr/>
            </p14:nvContentPartPr>
            <p14:xfrm>
              <a:off x="7335745" y="5543625"/>
              <a:ext cx="1057320" cy="453600"/>
            </p14:xfrm>
          </p:contentPart>
        </mc:Choice>
        <mc:Fallback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B79D1716-4F44-41E9-9934-6C46F1A216DB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7326745" y="5534625"/>
                <a:ext cx="1074960" cy="47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6D9A56A5-89C8-4630-A40B-CFD72092F0D5}"/>
                  </a:ext>
                </a:extLst>
              </p14:cNvPr>
              <p14:cNvContentPartPr/>
              <p14:nvPr/>
            </p14:nvContentPartPr>
            <p14:xfrm>
              <a:off x="9644425" y="4762425"/>
              <a:ext cx="1186920" cy="272520"/>
            </p14:xfrm>
          </p:contentPart>
        </mc:Choice>
        <mc:Fallback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6D9A56A5-89C8-4630-A40B-CFD72092F0D5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9635425" y="4753425"/>
                <a:ext cx="1204560" cy="29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5405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FD53EB05-1383-46A7-95EA-A030536FDB81}"/>
                  </a:ext>
                </a:extLst>
              </p14:cNvPr>
              <p14:cNvContentPartPr/>
              <p14:nvPr/>
            </p14:nvContentPartPr>
            <p14:xfrm>
              <a:off x="7862065" y="1874145"/>
              <a:ext cx="402480" cy="399240"/>
            </p14:xfrm>
          </p:contentPart>
        </mc:Choice>
        <mc:Fallback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FD53EB05-1383-46A7-95EA-A030536FDB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53065" y="1865145"/>
                <a:ext cx="420120" cy="4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ED86FD84-C46F-4302-89F9-0AFE13C78551}"/>
                  </a:ext>
                </a:extLst>
              </p14:cNvPr>
              <p14:cNvContentPartPr/>
              <p14:nvPr/>
            </p14:nvContentPartPr>
            <p14:xfrm>
              <a:off x="7517905" y="2103105"/>
              <a:ext cx="221040" cy="207000"/>
            </p14:xfrm>
          </p:contentPart>
        </mc:Choice>
        <mc:Fallback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ED86FD84-C46F-4302-89F9-0AFE13C7855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08905" y="2094105"/>
                <a:ext cx="23868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11B61FFD-E73E-4EFD-87A4-C1273AAB0872}"/>
                  </a:ext>
                </a:extLst>
              </p14:cNvPr>
              <p14:cNvContentPartPr/>
              <p14:nvPr/>
            </p14:nvContentPartPr>
            <p14:xfrm>
              <a:off x="3093865" y="2774505"/>
              <a:ext cx="204120" cy="54360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11B61FFD-E73E-4EFD-87A4-C1273AAB087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84865" y="2765505"/>
                <a:ext cx="221760" cy="56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67EFF2C2-762C-487C-B342-390C772E56AD}"/>
                  </a:ext>
                </a:extLst>
              </p14:cNvPr>
              <p14:cNvContentPartPr/>
              <p14:nvPr/>
            </p14:nvContentPartPr>
            <p14:xfrm>
              <a:off x="4638625" y="2955585"/>
              <a:ext cx="170280" cy="277560"/>
            </p14:xfrm>
          </p:contentPart>
        </mc:Choice>
        <mc:Fallback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67EFF2C2-762C-487C-B342-390C772E56A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629625" y="2946585"/>
                <a:ext cx="18792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60F2D497-B117-46AE-9345-2EDCA95B21D4}"/>
                  </a:ext>
                </a:extLst>
              </p14:cNvPr>
              <p14:cNvContentPartPr/>
              <p14:nvPr/>
            </p14:nvContentPartPr>
            <p14:xfrm>
              <a:off x="4219225" y="3053505"/>
              <a:ext cx="234000" cy="17532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60F2D497-B117-46AE-9345-2EDCA95B21D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210225" y="3044505"/>
                <a:ext cx="25164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3C4C7A0F-61BF-4636-9A27-483299BE4DBD}"/>
                  </a:ext>
                </a:extLst>
              </p14:cNvPr>
              <p14:cNvContentPartPr/>
              <p14:nvPr/>
            </p14:nvContentPartPr>
            <p14:xfrm>
              <a:off x="3760225" y="3000585"/>
              <a:ext cx="294120" cy="27972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3C4C7A0F-61BF-4636-9A27-483299BE4DB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751225" y="2991585"/>
                <a:ext cx="31176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6F812A94-DE02-467C-AA02-414134285022}"/>
                  </a:ext>
                </a:extLst>
              </p14:cNvPr>
              <p14:cNvContentPartPr/>
              <p14:nvPr/>
            </p14:nvContentPartPr>
            <p14:xfrm>
              <a:off x="5075665" y="2763345"/>
              <a:ext cx="1452240" cy="489600"/>
            </p14:xfrm>
          </p:contentPart>
        </mc:Choice>
        <mc:Fallback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6F812A94-DE02-467C-AA02-41413428502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066665" y="2754345"/>
                <a:ext cx="146988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ACAF1D87-33FB-4C34-8D31-9A45376FFE16}"/>
                  </a:ext>
                </a:extLst>
              </p14:cNvPr>
              <p14:cNvContentPartPr/>
              <p14:nvPr/>
            </p14:nvContentPartPr>
            <p14:xfrm>
              <a:off x="6736705" y="2738865"/>
              <a:ext cx="123120" cy="51300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ACAF1D87-33FB-4C34-8D31-9A45376FFE1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727705" y="2729865"/>
                <a:ext cx="140760" cy="5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7E5BF83B-A1FE-4FF7-BB16-90519DC05ABA}"/>
                  </a:ext>
                </a:extLst>
              </p14:cNvPr>
              <p14:cNvContentPartPr/>
              <p14:nvPr/>
            </p14:nvContentPartPr>
            <p14:xfrm>
              <a:off x="3116185" y="3767385"/>
              <a:ext cx="249480" cy="504720"/>
            </p14:xfrm>
          </p:contentPart>
        </mc:Choice>
        <mc:Fallback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7E5BF83B-A1FE-4FF7-BB16-90519DC05AB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107185" y="3758385"/>
                <a:ext cx="267120" cy="5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42722949-8A90-44F2-B3CE-3B54BFBFACF2}"/>
                  </a:ext>
                </a:extLst>
              </p14:cNvPr>
              <p14:cNvContentPartPr/>
              <p14:nvPr/>
            </p14:nvContentPartPr>
            <p14:xfrm>
              <a:off x="438505" y="872625"/>
              <a:ext cx="6885360" cy="168840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42722949-8A90-44F2-B3CE-3B54BFBFACF2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29505" y="863625"/>
                <a:ext cx="6903000" cy="170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D5B37E0-745C-4E57-80C3-F1CE98D25146}"/>
                  </a:ext>
                </a:extLst>
              </p14:cNvPr>
              <p14:cNvContentPartPr/>
              <p14:nvPr/>
            </p14:nvContentPartPr>
            <p14:xfrm>
              <a:off x="6616465" y="2047396"/>
              <a:ext cx="221400" cy="3384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D5B37E0-745C-4E57-80C3-F1CE98D2514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607465" y="2038396"/>
                <a:ext cx="239040" cy="35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B6DD9BB-9012-4AEA-A3CD-49C5C2E8FE80}"/>
                  </a:ext>
                </a:extLst>
              </p14:cNvPr>
              <p14:cNvContentPartPr/>
              <p14:nvPr/>
            </p14:nvContentPartPr>
            <p14:xfrm>
              <a:off x="5924185" y="2063956"/>
              <a:ext cx="567360" cy="5328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B6DD9BB-9012-4AEA-A3CD-49C5C2E8FE80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915185" y="2054956"/>
                <a:ext cx="585000" cy="55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22D38ED-C7E2-42D3-89C0-19B56CBE260A}"/>
                  </a:ext>
                </a:extLst>
              </p14:cNvPr>
              <p14:cNvContentPartPr/>
              <p14:nvPr/>
            </p14:nvContentPartPr>
            <p14:xfrm>
              <a:off x="5163145" y="4161316"/>
              <a:ext cx="133200" cy="3067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22D38ED-C7E2-42D3-89C0-19B56CBE260A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154145" y="4152316"/>
                <a:ext cx="150840" cy="32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3E32529F-F167-4819-91F5-906348EDE2B8}"/>
                  </a:ext>
                </a:extLst>
              </p14:cNvPr>
              <p14:cNvContentPartPr/>
              <p14:nvPr/>
            </p14:nvContentPartPr>
            <p14:xfrm>
              <a:off x="4478785" y="4739476"/>
              <a:ext cx="455400" cy="1605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3E32529F-F167-4819-91F5-906348EDE2B8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469785" y="4730476"/>
                <a:ext cx="47304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4483A16-6299-4616-8879-54D5A784C8BE}"/>
                  </a:ext>
                </a:extLst>
              </p14:cNvPr>
              <p14:cNvContentPartPr/>
              <p14:nvPr/>
            </p14:nvContentPartPr>
            <p14:xfrm>
              <a:off x="4461145" y="4254916"/>
              <a:ext cx="411480" cy="26820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4483A16-6299-4616-8879-54D5A784C8BE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452145" y="4245916"/>
                <a:ext cx="42912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774B61CC-4B26-406F-A8DB-3FE82D0B2E65}"/>
                  </a:ext>
                </a:extLst>
              </p14:cNvPr>
              <p14:cNvContentPartPr/>
              <p14:nvPr/>
            </p14:nvContentPartPr>
            <p14:xfrm>
              <a:off x="5270065" y="4705276"/>
              <a:ext cx="137160" cy="21060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774B61CC-4B26-406F-A8DB-3FE82D0B2E65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5261065" y="4696276"/>
                <a:ext cx="15480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C5FAC636-9A25-4461-A7EE-D661918E356B}"/>
                  </a:ext>
                </a:extLst>
              </p14:cNvPr>
              <p14:cNvContentPartPr/>
              <p14:nvPr/>
            </p14:nvContentPartPr>
            <p14:xfrm>
              <a:off x="4548265" y="5179036"/>
              <a:ext cx="46440" cy="19224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C5FAC636-9A25-4461-A7EE-D661918E356B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539265" y="5170036"/>
                <a:ext cx="6408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E83BD96-2F5B-4631-A360-3FFF4C210300}"/>
                  </a:ext>
                </a:extLst>
              </p14:cNvPr>
              <p14:cNvContentPartPr/>
              <p14:nvPr/>
            </p14:nvContentPartPr>
            <p14:xfrm>
              <a:off x="4533505" y="5493676"/>
              <a:ext cx="21960" cy="2095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E83BD96-2F5B-4631-A360-3FFF4C210300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524505" y="5484676"/>
                <a:ext cx="3960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DFBD6CDC-7995-420F-AC20-D6BE0FECFFB4}"/>
                  </a:ext>
                </a:extLst>
              </p14:cNvPr>
              <p14:cNvContentPartPr/>
              <p14:nvPr/>
            </p14:nvContentPartPr>
            <p14:xfrm>
              <a:off x="4366825" y="6066436"/>
              <a:ext cx="313560" cy="10728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DFBD6CDC-7995-420F-AC20-D6BE0FECFFB4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357825" y="6057436"/>
                <a:ext cx="33120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54C9CEDA-BC9C-420F-B372-E0E27785D331}"/>
                  </a:ext>
                </a:extLst>
              </p14:cNvPr>
              <p14:cNvContentPartPr/>
              <p14:nvPr/>
            </p14:nvContentPartPr>
            <p14:xfrm>
              <a:off x="4785505" y="6063916"/>
              <a:ext cx="225720" cy="15156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54C9CEDA-BC9C-420F-B372-E0E27785D331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776505" y="6054916"/>
                <a:ext cx="24336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CDD815B-D24B-474B-91B2-DC0EC341101E}"/>
                  </a:ext>
                </a:extLst>
              </p14:cNvPr>
              <p14:cNvContentPartPr/>
              <p14:nvPr/>
            </p14:nvContentPartPr>
            <p14:xfrm>
              <a:off x="5347105" y="5920996"/>
              <a:ext cx="197280" cy="3229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CDD815B-D24B-474B-91B2-DC0EC341101E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5338105" y="5911996"/>
                <a:ext cx="214920" cy="3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FFF430DC-D28B-4ED3-A802-B164F5301786}"/>
                  </a:ext>
                </a:extLst>
              </p14:cNvPr>
              <p14:cNvContentPartPr/>
              <p14:nvPr/>
            </p14:nvContentPartPr>
            <p14:xfrm>
              <a:off x="6228745" y="4568476"/>
              <a:ext cx="493560" cy="17604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FFF430DC-D28B-4ED3-A802-B164F5301786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6219745" y="4559476"/>
                <a:ext cx="51120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8E217F6E-293A-495D-AD37-DB4BC5921E31}"/>
                  </a:ext>
                </a:extLst>
              </p14:cNvPr>
              <p14:cNvContentPartPr/>
              <p14:nvPr/>
            </p14:nvContentPartPr>
            <p14:xfrm>
              <a:off x="7353025" y="4169596"/>
              <a:ext cx="890280" cy="46296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8E217F6E-293A-495D-AD37-DB4BC5921E31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7344025" y="4160596"/>
                <a:ext cx="90792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9CABC9B0-AE3A-40B8-83F1-8546D9C888F3}"/>
                  </a:ext>
                </a:extLst>
              </p14:cNvPr>
              <p14:cNvContentPartPr/>
              <p14:nvPr/>
            </p14:nvContentPartPr>
            <p14:xfrm>
              <a:off x="7085545" y="4909036"/>
              <a:ext cx="2537640" cy="167400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9CABC9B0-AE3A-40B8-83F1-8546D9C888F3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7076545" y="4900036"/>
                <a:ext cx="2555280" cy="169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101F68A9-0E04-47C0-9193-DC820E4C1429}"/>
                  </a:ext>
                </a:extLst>
              </p14:cNvPr>
              <p14:cNvContentPartPr/>
              <p14:nvPr/>
            </p14:nvContentPartPr>
            <p14:xfrm>
              <a:off x="10501945" y="5392156"/>
              <a:ext cx="774720" cy="61344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101F68A9-0E04-47C0-9193-DC820E4C1429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10492945" y="5383156"/>
                <a:ext cx="792360" cy="63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7858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Scanner Class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29279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Recursion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6588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"/>
          <p:cNvSpPr txBox="1"/>
          <p:nvPr/>
        </p:nvSpPr>
        <p:spPr>
          <a:xfrm>
            <a:off x="299545" y="130628"/>
            <a:ext cx="537448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i="0" u="none" strike="noStrike" cap="none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dirty="0"/>
          </a:p>
        </p:txBody>
      </p:sp>
      <p:sp>
        <p:nvSpPr>
          <p:cNvPr id="183" name="Google Shape;183;p2"/>
          <p:cNvSpPr txBox="1"/>
          <p:nvPr/>
        </p:nvSpPr>
        <p:spPr>
          <a:xfrm>
            <a:off x="418298" y="1083332"/>
            <a:ext cx="9443545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Pattern Printing Solution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Passing Arrays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Multi Dimensional Arrays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Time &amp; Space Complexity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Scanner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Recursion</a:t>
            </a:r>
          </a:p>
        </p:txBody>
      </p:sp>
    </p:spTree>
    <p:extLst>
      <p:ext uri="{BB962C8B-B14F-4D97-AF65-F5344CB8AC3E}">
        <p14:creationId xmlns:p14="http://schemas.microsoft.com/office/powerpoint/2010/main" val="1290883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80861"/>
            <a:ext cx="10363200" cy="1451339"/>
          </a:xfrm>
        </p:spPr>
        <p:txBody>
          <a:bodyPr lIns="121917" tIns="60958" rIns="121917" bIns="60958">
            <a:noAutofit/>
          </a:bodyPr>
          <a:lstStyle/>
          <a:p>
            <a:pPr algn="ctr"/>
            <a:r>
              <a:rPr lang="en-IN" sz="8000" dirty="0">
                <a:solidFill>
                  <a:schemeClr val="tx1"/>
                </a:solidFill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64340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"/>
          <p:cNvSpPr txBox="1"/>
          <p:nvPr/>
        </p:nvSpPr>
        <p:spPr>
          <a:xfrm>
            <a:off x="432838" y="166251"/>
            <a:ext cx="1159291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Artistic Pattern Solution</a:t>
            </a:r>
            <a:endParaRPr sz="1600" dirty="0"/>
          </a:p>
        </p:txBody>
      </p:sp>
      <p:sp>
        <p:nvSpPr>
          <p:cNvPr id="228" name="Google Shape;228;p9"/>
          <p:cNvSpPr txBox="1"/>
          <p:nvPr/>
        </p:nvSpPr>
        <p:spPr>
          <a:xfrm>
            <a:off x="560800" y="956906"/>
            <a:ext cx="9443545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Let’s jump to our IDE’s</a:t>
            </a:r>
            <a:endParaRPr sz="2000" dirty="0"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F58FD9D-410D-43D2-ABE3-A376F196B03B}"/>
                  </a:ext>
                </a:extLst>
              </p14:cNvPr>
              <p14:cNvContentPartPr/>
              <p14:nvPr/>
            </p14:nvContentPartPr>
            <p14:xfrm>
              <a:off x="537865" y="2095378"/>
              <a:ext cx="2000520" cy="10926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F58FD9D-410D-43D2-ABE3-A376F196B03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8865" y="2086378"/>
                <a:ext cx="2018160" cy="11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D3D419D-D639-4245-A362-3E570014C061}"/>
                  </a:ext>
                </a:extLst>
              </p14:cNvPr>
              <p14:cNvContentPartPr/>
              <p14:nvPr/>
            </p14:nvContentPartPr>
            <p14:xfrm>
              <a:off x="2921785" y="2326138"/>
              <a:ext cx="468360" cy="2138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D3D419D-D639-4245-A362-3E570014C06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12785" y="2317138"/>
                <a:ext cx="48600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A301020-3EFC-471E-BEF4-097D2E030231}"/>
                  </a:ext>
                </a:extLst>
              </p14:cNvPr>
              <p14:cNvContentPartPr/>
              <p14:nvPr/>
            </p14:nvContentPartPr>
            <p14:xfrm>
              <a:off x="3974425" y="2302018"/>
              <a:ext cx="529560" cy="13752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A301020-3EFC-471E-BEF4-097D2E03023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965425" y="2293018"/>
                <a:ext cx="54720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971C4C3-0CCE-49B2-B2AF-3144C424F947}"/>
                  </a:ext>
                </a:extLst>
              </p14:cNvPr>
              <p14:cNvContentPartPr/>
              <p14:nvPr/>
            </p14:nvContentPartPr>
            <p14:xfrm>
              <a:off x="4890625" y="2282218"/>
              <a:ext cx="645120" cy="1566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971C4C3-0CCE-49B2-B2AF-3144C424F94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881625" y="2273218"/>
                <a:ext cx="66276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91D50E3-7762-4EBB-8DE6-6ED85468705C}"/>
                  </a:ext>
                </a:extLst>
              </p14:cNvPr>
              <p14:cNvContentPartPr/>
              <p14:nvPr/>
            </p14:nvContentPartPr>
            <p14:xfrm>
              <a:off x="7234225" y="2337298"/>
              <a:ext cx="360" cy="3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91D50E3-7762-4EBB-8DE6-6ED85468705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225225" y="232829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10E659C-C47E-4EC7-8F15-5EBC54C59B35}"/>
                  </a:ext>
                </a:extLst>
              </p14:cNvPr>
              <p14:cNvContentPartPr/>
              <p14:nvPr/>
            </p14:nvContentPartPr>
            <p14:xfrm>
              <a:off x="5876665" y="2078458"/>
              <a:ext cx="1041840" cy="31068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10E659C-C47E-4EC7-8F15-5EBC54C59B3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867665" y="2069458"/>
                <a:ext cx="1059480" cy="32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0341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4"/>
          <p:cNvSpPr txBox="1"/>
          <p:nvPr/>
        </p:nvSpPr>
        <p:spPr>
          <a:xfrm>
            <a:off x="167478" y="146126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Pass by Value &amp; Pass by Reference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D3D43401-B4F8-46B1-9F6E-707B813307EB}"/>
                  </a:ext>
                </a:extLst>
              </p14:cNvPr>
              <p14:cNvContentPartPr/>
              <p14:nvPr/>
            </p14:nvContentPartPr>
            <p14:xfrm>
              <a:off x="1044531" y="1361655"/>
              <a:ext cx="10549080" cy="5162400"/>
            </p14:xfrm>
          </p:contentPart>
        </mc:Choice>
        <mc:Fallback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D3D43401-B4F8-46B1-9F6E-707B813307E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35531" y="1352655"/>
                <a:ext cx="10566720" cy="518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3120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4"/>
          <p:cNvSpPr txBox="1"/>
          <p:nvPr/>
        </p:nvSpPr>
        <p:spPr>
          <a:xfrm>
            <a:off x="167478" y="146126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Pass by Value &amp; Pass by Reference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0E7FF189-F444-43D6-A953-FBD58EC73BE6}"/>
                  </a:ext>
                </a:extLst>
              </p14:cNvPr>
              <p14:cNvContentPartPr/>
              <p14:nvPr/>
            </p14:nvContentPartPr>
            <p14:xfrm>
              <a:off x="346345" y="1365298"/>
              <a:ext cx="11049120" cy="247608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0E7FF189-F444-43D6-A953-FBD58EC73BE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7345" y="1356298"/>
                <a:ext cx="11066760" cy="249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D8C838AC-5B0B-4823-A148-BD20A28B3413}"/>
                  </a:ext>
                </a:extLst>
              </p14:cNvPr>
              <p14:cNvContentPartPr/>
              <p14:nvPr/>
            </p14:nvContentPartPr>
            <p14:xfrm>
              <a:off x="619945" y="5236018"/>
              <a:ext cx="1392840" cy="468360"/>
            </p14:xfrm>
          </p:contentPart>
        </mc:Choice>
        <mc:Fallback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D8C838AC-5B0B-4823-A148-BD20A28B341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10945" y="5227018"/>
                <a:ext cx="1410480" cy="48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0B890351-4027-4E7E-A153-1F019234E37F}"/>
                  </a:ext>
                </a:extLst>
              </p14:cNvPr>
              <p14:cNvContentPartPr/>
              <p14:nvPr/>
            </p14:nvContentPartPr>
            <p14:xfrm>
              <a:off x="2310505" y="3939658"/>
              <a:ext cx="7534800" cy="2182680"/>
            </p14:xfrm>
          </p:contentPart>
        </mc:Choice>
        <mc:Fallback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0B890351-4027-4E7E-A153-1F019234E37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01505" y="3930658"/>
                <a:ext cx="7552440" cy="220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604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"/>
          <p:cNvSpPr txBox="1"/>
          <p:nvPr/>
        </p:nvSpPr>
        <p:spPr>
          <a:xfrm>
            <a:off x="299544" y="16625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Multi Dimensional Arrays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94" name="Ink 293">
                <a:extLst>
                  <a:ext uri="{FF2B5EF4-FFF2-40B4-BE49-F238E27FC236}">
                    <a16:creationId xmlns:a16="http://schemas.microsoft.com/office/drawing/2014/main" id="{2721996B-69FE-43D3-AB6E-1C03EA192FD6}"/>
                  </a:ext>
                </a:extLst>
              </p14:cNvPr>
              <p14:cNvContentPartPr/>
              <p14:nvPr/>
            </p14:nvContentPartPr>
            <p14:xfrm>
              <a:off x="86065" y="737098"/>
              <a:ext cx="10545120" cy="6092640"/>
            </p14:xfrm>
          </p:contentPart>
        </mc:Choice>
        <mc:Fallback>
          <p:pic>
            <p:nvPicPr>
              <p:cNvPr id="294" name="Ink 293">
                <a:extLst>
                  <a:ext uri="{FF2B5EF4-FFF2-40B4-BE49-F238E27FC236}">
                    <a16:creationId xmlns:a16="http://schemas.microsoft.com/office/drawing/2014/main" id="{2721996B-69FE-43D3-AB6E-1C03EA192FD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065" y="728098"/>
                <a:ext cx="10562760" cy="611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7689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D5FEE2CD-6190-43D7-B241-D5D14CBC1308}"/>
                  </a:ext>
                </a:extLst>
              </p14:cNvPr>
              <p14:cNvContentPartPr/>
              <p14:nvPr/>
            </p14:nvContentPartPr>
            <p14:xfrm>
              <a:off x="211705" y="858418"/>
              <a:ext cx="11821680" cy="3084120"/>
            </p14:xfrm>
          </p:contentPart>
        </mc:Choice>
        <mc:Fallback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D5FEE2CD-6190-43D7-B241-D5D14CBC130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2705" y="849418"/>
                <a:ext cx="11839320" cy="31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85545819-9EDA-4428-B412-B6F0FAD36D78}"/>
                  </a:ext>
                </a:extLst>
              </p14:cNvPr>
              <p14:cNvContentPartPr/>
              <p14:nvPr/>
            </p14:nvContentPartPr>
            <p14:xfrm>
              <a:off x="8236465" y="4762978"/>
              <a:ext cx="1240560" cy="496080"/>
            </p14:xfrm>
          </p:contentPart>
        </mc:Choice>
        <mc:Fallback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85545819-9EDA-4428-B412-B6F0FAD36D7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27465" y="4753978"/>
                <a:ext cx="1258200" cy="51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39BF84B9-829C-482D-B37E-756B79B10285}"/>
                  </a:ext>
                </a:extLst>
              </p14:cNvPr>
              <p14:cNvContentPartPr/>
              <p14:nvPr/>
            </p14:nvContentPartPr>
            <p14:xfrm>
              <a:off x="2316985" y="4215778"/>
              <a:ext cx="5710320" cy="220752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39BF84B9-829C-482D-B37E-756B79B1028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07985" y="4206778"/>
                <a:ext cx="5727960" cy="22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87" name="Ink 286">
                <a:extLst>
                  <a:ext uri="{FF2B5EF4-FFF2-40B4-BE49-F238E27FC236}">
                    <a16:creationId xmlns:a16="http://schemas.microsoft.com/office/drawing/2014/main" id="{CA59D338-E7FB-44A9-B619-18F2211B8D8A}"/>
                  </a:ext>
                </a:extLst>
              </p14:cNvPr>
              <p14:cNvContentPartPr/>
              <p14:nvPr/>
            </p14:nvContentPartPr>
            <p14:xfrm>
              <a:off x="9704545" y="4688098"/>
              <a:ext cx="2353680" cy="431280"/>
            </p14:xfrm>
          </p:contentPart>
        </mc:Choice>
        <mc:Fallback>
          <p:pic>
            <p:nvPicPr>
              <p:cNvPr id="287" name="Ink 286">
                <a:extLst>
                  <a:ext uri="{FF2B5EF4-FFF2-40B4-BE49-F238E27FC236}">
                    <a16:creationId xmlns:a16="http://schemas.microsoft.com/office/drawing/2014/main" id="{CA59D338-E7FB-44A9-B619-18F2211B8D8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695545" y="4679098"/>
                <a:ext cx="2371320" cy="44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995505FB-A505-435A-B609-344678352DE4}"/>
                  </a:ext>
                </a:extLst>
              </p14:cNvPr>
              <p14:cNvContentPartPr/>
              <p14:nvPr/>
            </p14:nvContentPartPr>
            <p14:xfrm>
              <a:off x="8218105" y="5763778"/>
              <a:ext cx="532800" cy="290160"/>
            </p14:xfrm>
          </p:contentPart>
        </mc:Choice>
        <mc:Fallback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995505FB-A505-435A-B609-344678352DE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209105" y="5754778"/>
                <a:ext cx="55044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98" name="Ink 297">
                <a:extLst>
                  <a:ext uri="{FF2B5EF4-FFF2-40B4-BE49-F238E27FC236}">
                    <a16:creationId xmlns:a16="http://schemas.microsoft.com/office/drawing/2014/main" id="{5FE27B35-D71A-4BBD-8F1D-5843DAFDD47A}"/>
                  </a:ext>
                </a:extLst>
              </p14:cNvPr>
              <p14:cNvContentPartPr/>
              <p14:nvPr/>
            </p14:nvContentPartPr>
            <p14:xfrm>
              <a:off x="9048625" y="5703658"/>
              <a:ext cx="1552680" cy="689760"/>
            </p14:xfrm>
          </p:contentPart>
        </mc:Choice>
        <mc:Fallback>
          <p:pic>
            <p:nvPicPr>
              <p:cNvPr id="298" name="Ink 297">
                <a:extLst>
                  <a:ext uri="{FF2B5EF4-FFF2-40B4-BE49-F238E27FC236}">
                    <a16:creationId xmlns:a16="http://schemas.microsoft.com/office/drawing/2014/main" id="{5FE27B35-D71A-4BBD-8F1D-5843DAFDD47A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039625" y="5694658"/>
                <a:ext cx="1570320" cy="70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99" name="Ink 298">
                <a:extLst>
                  <a:ext uri="{FF2B5EF4-FFF2-40B4-BE49-F238E27FC236}">
                    <a16:creationId xmlns:a16="http://schemas.microsoft.com/office/drawing/2014/main" id="{7181AEEA-B2F2-49AC-968A-B8B7D5F70EED}"/>
                  </a:ext>
                </a:extLst>
              </p14:cNvPr>
              <p14:cNvContentPartPr/>
              <p14:nvPr/>
            </p14:nvContentPartPr>
            <p14:xfrm>
              <a:off x="10828465" y="5819938"/>
              <a:ext cx="320040" cy="173160"/>
            </p14:xfrm>
          </p:contentPart>
        </mc:Choice>
        <mc:Fallback>
          <p:pic>
            <p:nvPicPr>
              <p:cNvPr id="299" name="Ink 298">
                <a:extLst>
                  <a:ext uri="{FF2B5EF4-FFF2-40B4-BE49-F238E27FC236}">
                    <a16:creationId xmlns:a16="http://schemas.microsoft.com/office/drawing/2014/main" id="{7181AEEA-B2F2-49AC-968A-B8B7D5F70EED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819465" y="5810938"/>
                <a:ext cx="337680" cy="19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2091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E3F99833-A1AA-4D34-A304-28D529E76ABF}"/>
                  </a:ext>
                </a:extLst>
              </p14:cNvPr>
              <p14:cNvContentPartPr/>
              <p14:nvPr/>
            </p14:nvContentPartPr>
            <p14:xfrm>
              <a:off x="8030185" y="1415338"/>
              <a:ext cx="213480" cy="270720"/>
            </p14:xfrm>
          </p:contentPart>
        </mc:Choice>
        <mc:Fallback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E3F99833-A1AA-4D34-A304-28D529E76AB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21185" y="1406338"/>
                <a:ext cx="23112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F771D62F-ADDE-4457-BDB3-F1479D2C0620}"/>
                  </a:ext>
                </a:extLst>
              </p14:cNvPr>
              <p14:cNvContentPartPr/>
              <p14:nvPr/>
            </p14:nvContentPartPr>
            <p14:xfrm>
              <a:off x="7862065" y="1768138"/>
              <a:ext cx="387720" cy="16200"/>
            </p14:xfrm>
          </p:contentPart>
        </mc:Choice>
        <mc:Fallback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F771D62F-ADDE-4457-BDB3-F1479D2C062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53065" y="1759138"/>
                <a:ext cx="40536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28" name="Ink 327">
                <a:extLst>
                  <a:ext uri="{FF2B5EF4-FFF2-40B4-BE49-F238E27FC236}">
                    <a16:creationId xmlns:a16="http://schemas.microsoft.com/office/drawing/2014/main" id="{588D43BB-91B7-411F-9CAE-46A27104EBC7}"/>
                  </a:ext>
                </a:extLst>
              </p14:cNvPr>
              <p14:cNvContentPartPr/>
              <p14:nvPr/>
            </p14:nvContentPartPr>
            <p14:xfrm>
              <a:off x="6312985" y="4011658"/>
              <a:ext cx="1155600" cy="314640"/>
            </p14:xfrm>
          </p:contentPart>
        </mc:Choice>
        <mc:Fallback>
          <p:pic>
            <p:nvPicPr>
              <p:cNvPr id="328" name="Ink 327">
                <a:extLst>
                  <a:ext uri="{FF2B5EF4-FFF2-40B4-BE49-F238E27FC236}">
                    <a16:creationId xmlns:a16="http://schemas.microsoft.com/office/drawing/2014/main" id="{588D43BB-91B7-411F-9CAE-46A27104EBC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03985" y="4002658"/>
                <a:ext cx="117324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65" name="Ink 364">
                <a:extLst>
                  <a:ext uri="{FF2B5EF4-FFF2-40B4-BE49-F238E27FC236}">
                    <a16:creationId xmlns:a16="http://schemas.microsoft.com/office/drawing/2014/main" id="{3AC481BB-79E8-4CAD-986F-65A9D6583891}"/>
                  </a:ext>
                </a:extLst>
              </p14:cNvPr>
              <p14:cNvContentPartPr/>
              <p14:nvPr/>
            </p14:nvContentPartPr>
            <p14:xfrm>
              <a:off x="9481705" y="1085938"/>
              <a:ext cx="2314440" cy="3553560"/>
            </p14:xfrm>
          </p:contentPart>
        </mc:Choice>
        <mc:Fallback>
          <p:pic>
            <p:nvPicPr>
              <p:cNvPr id="365" name="Ink 364">
                <a:extLst>
                  <a:ext uri="{FF2B5EF4-FFF2-40B4-BE49-F238E27FC236}">
                    <a16:creationId xmlns:a16="http://schemas.microsoft.com/office/drawing/2014/main" id="{3AC481BB-79E8-4CAD-986F-65A9D658389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472705" y="1076938"/>
                <a:ext cx="2332080" cy="357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99" name="Ink 398">
                <a:extLst>
                  <a:ext uri="{FF2B5EF4-FFF2-40B4-BE49-F238E27FC236}">
                    <a16:creationId xmlns:a16="http://schemas.microsoft.com/office/drawing/2014/main" id="{6FB9FF68-CC30-46FE-ADE3-F1B61B348573}"/>
                  </a:ext>
                </a:extLst>
              </p14:cNvPr>
              <p14:cNvContentPartPr/>
              <p14:nvPr/>
            </p14:nvContentPartPr>
            <p14:xfrm>
              <a:off x="5529625" y="768418"/>
              <a:ext cx="2000160" cy="3147840"/>
            </p14:xfrm>
          </p:contentPart>
        </mc:Choice>
        <mc:Fallback>
          <p:pic>
            <p:nvPicPr>
              <p:cNvPr id="399" name="Ink 398">
                <a:extLst>
                  <a:ext uri="{FF2B5EF4-FFF2-40B4-BE49-F238E27FC236}">
                    <a16:creationId xmlns:a16="http://schemas.microsoft.com/office/drawing/2014/main" id="{6FB9FF68-CC30-46FE-ADE3-F1B61B34857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520625" y="759418"/>
                <a:ext cx="2017800" cy="31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07" name="Ink 406">
                <a:extLst>
                  <a:ext uri="{FF2B5EF4-FFF2-40B4-BE49-F238E27FC236}">
                    <a16:creationId xmlns:a16="http://schemas.microsoft.com/office/drawing/2014/main" id="{1B5122B5-B4E8-46FE-BDB3-FE4A158AFEFB}"/>
                  </a:ext>
                </a:extLst>
              </p14:cNvPr>
              <p14:cNvContentPartPr/>
              <p14:nvPr/>
            </p14:nvContentPartPr>
            <p14:xfrm>
              <a:off x="6007345" y="5530498"/>
              <a:ext cx="655560" cy="320400"/>
            </p14:xfrm>
          </p:contentPart>
        </mc:Choice>
        <mc:Fallback>
          <p:pic>
            <p:nvPicPr>
              <p:cNvPr id="407" name="Ink 406">
                <a:extLst>
                  <a:ext uri="{FF2B5EF4-FFF2-40B4-BE49-F238E27FC236}">
                    <a16:creationId xmlns:a16="http://schemas.microsoft.com/office/drawing/2014/main" id="{1B5122B5-B4E8-46FE-BDB3-FE4A158AFEF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998345" y="5521498"/>
                <a:ext cx="673200" cy="33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09" name="Ink 408">
                <a:extLst>
                  <a:ext uri="{FF2B5EF4-FFF2-40B4-BE49-F238E27FC236}">
                    <a16:creationId xmlns:a16="http://schemas.microsoft.com/office/drawing/2014/main" id="{CDBC9777-4438-4357-93A8-861A07442AF1}"/>
                  </a:ext>
                </a:extLst>
              </p14:cNvPr>
              <p14:cNvContentPartPr/>
              <p14:nvPr/>
            </p14:nvContentPartPr>
            <p14:xfrm>
              <a:off x="8967265" y="5599618"/>
              <a:ext cx="508680" cy="178920"/>
            </p14:xfrm>
          </p:contentPart>
        </mc:Choice>
        <mc:Fallback>
          <p:pic>
            <p:nvPicPr>
              <p:cNvPr id="409" name="Ink 408">
                <a:extLst>
                  <a:ext uri="{FF2B5EF4-FFF2-40B4-BE49-F238E27FC236}">
                    <a16:creationId xmlns:a16="http://schemas.microsoft.com/office/drawing/2014/main" id="{CDBC9777-4438-4357-93A8-861A07442AF1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958265" y="5590618"/>
                <a:ext cx="52632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10" name="Ink 409">
                <a:extLst>
                  <a:ext uri="{FF2B5EF4-FFF2-40B4-BE49-F238E27FC236}">
                    <a16:creationId xmlns:a16="http://schemas.microsoft.com/office/drawing/2014/main" id="{656BEA1B-A565-46F0-9AC5-5865961A1663}"/>
                  </a:ext>
                </a:extLst>
              </p14:cNvPr>
              <p14:cNvContentPartPr/>
              <p14:nvPr/>
            </p14:nvContentPartPr>
            <p14:xfrm>
              <a:off x="6981505" y="5500978"/>
              <a:ext cx="1667160" cy="707040"/>
            </p14:xfrm>
          </p:contentPart>
        </mc:Choice>
        <mc:Fallback>
          <p:pic>
            <p:nvPicPr>
              <p:cNvPr id="410" name="Ink 409">
                <a:extLst>
                  <a:ext uri="{FF2B5EF4-FFF2-40B4-BE49-F238E27FC236}">
                    <a16:creationId xmlns:a16="http://schemas.microsoft.com/office/drawing/2014/main" id="{656BEA1B-A565-46F0-9AC5-5865961A1663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972505" y="5491978"/>
                <a:ext cx="1684800" cy="72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413" name="Ink 412">
                <a:extLst>
                  <a:ext uri="{FF2B5EF4-FFF2-40B4-BE49-F238E27FC236}">
                    <a16:creationId xmlns:a16="http://schemas.microsoft.com/office/drawing/2014/main" id="{4AA931B6-D392-401F-85B7-D3E5492E4A5E}"/>
                  </a:ext>
                </a:extLst>
              </p14:cNvPr>
              <p14:cNvContentPartPr/>
              <p14:nvPr/>
            </p14:nvContentPartPr>
            <p14:xfrm>
              <a:off x="9816505" y="5406658"/>
              <a:ext cx="735480" cy="563040"/>
            </p14:xfrm>
          </p:contentPart>
        </mc:Choice>
        <mc:Fallback>
          <p:pic>
            <p:nvPicPr>
              <p:cNvPr id="413" name="Ink 412">
                <a:extLst>
                  <a:ext uri="{FF2B5EF4-FFF2-40B4-BE49-F238E27FC236}">
                    <a16:creationId xmlns:a16="http://schemas.microsoft.com/office/drawing/2014/main" id="{4AA931B6-D392-401F-85B7-D3E5492E4A5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9807505" y="5397658"/>
                <a:ext cx="753120" cy="58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15" name="Ink 414">
                <a:extLst>
                  <a:ext uri="{FF2B5EF4-FFF2-40B4-BE49-F238E27FC236}">
                    <a16:creationId xmlns:a16="http://schemas.microsoft.com/office/drawing/2014/main" id="{64DE3ADD-74C7-4F90-8EAA-A4927809A69F}"/>
                  </a:ext>
                </a:extLst>
              </p14:cNvPr>
              <p14:cNvContentPartPr/>
              <p14:nvPr/>
            </p14:nvContentPartPr>
            <p14:xfrm>
              <a:off x="481345" y="919978"/>
              <a:ext cx="4845960" cy="5425200"/>
            </p14:xfrm>
          </p:contentPart>
        </mc:Choice>
        <mc:Fallback>
          <p:pic>
            <p:nvPicPr>
              <p:cNvPr id="415" name="Ink 414">
                <a:extLst>
                  <a:ext uri="{FF2B5EF4-FFF2-40B4-BE49-F238E27FC236}">
                    <a16:creationId xmlns:a16="http://schemas.microsoft.com/office/drawing/2014/main" id="{64DE3ADD-74C7-4F90-8EAA-A4927809A69F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72345" y="910978"/>
                <a:ext cx="4863600" cy="544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0526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FE1A4EE7-1BC1-4707-9ACB-D599A2A94344}"/>
                  </a:ext>
                </a:extLst>
              </p14:cNvPr>
              <p14:cNvContentPartPr/>
              <p14:nvPr/>
            </p14:nvContentPartPr>
            <p14:xfrm>
              <a:off x="2325265" y="581218"/>
              <a:ext cx="6382800" cy="5535720"/>
            </p14:xfrm>
          </p:contentPart>
        </mc:Choice>
        <mc:Fallback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FE1A4EE7-1BC1-4707-9ACB-D599A2A9434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6265" y="572218"/>
                <a:ext cx="6400440" cy="55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5EF26F5B-6B81-4F86-84EE-F17B1214FB29}"/>
                  </a:ext>
                </a:extLst>
              </p14:cNvPr>
              <p14:cNvContentPartPr/>
              <p14:nvPr/>
            </p14:nvContentPartPr>
            <p14:xfrm>
              <a:off x="8377945" y="2752378"/>
              <a:ext cx="323280" cy="152280"/>
            </p14:xfrm>
          </p:contentPart>
        </mc:Choice>
        <mc:Fallback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5EF26F5B-6B81-4F86-84EE-F17B1214FB2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68945" y="2743378"/>
                <a:ext cx="34092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61" name="Ink 260">
                <a:extLst>
                  <a:ext uri="{FF2B5EF4-FFF2-40B4-BE49-F238E27FC236}">
                    <a16:creationId xmlns:a16="http://schemas.microsoft.com/office/drawing/2014/main" id="{340371D7-F492-4E86-965E-D50967794A14}"/>
                  </a:ext>
                </a:extLst>
              </p14:cNvPr>
              <p14:cNvContentPartPr/>
              <p14:nvPr/>
            </p14:nvContentPartPr>
            <p14:xfrm>
              <a:off x="8906065" y="2066938"/>
              <a:ext cx="133200" cy="249840"/>
            </p14:xfrm>
          </p:contentPart>
        </mc:Choice>
        <mc:Fallback>
          <p:pic>
            <p:nvPicPr>
              <p:cNvPr id="261" name="Ink 260">
                <a:extLst>
                  <a:ext uri="{FF2B5EF4-FFF2-40B4-BE49-F238E27FC236}">
                    <a16:creationId xmlns:a16="http://schemas.microsoft.com/office/drawing/2014/main" id="{340371D7-F492-4E86-965E-D50967794A1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97065" y="2057938"/>
                <a:ext cx="1508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A6B5FC22-41FE-4F52-968D-DC3C01FD2B09}"/>
                  </a:ext>
                </a:extLst>
              </p14:cNvPr>
              <p14:cNvContentPartPr/>
              <p14:nvPr/>
            </p14:nvContentPartPr>
            <p14:xfrm>
              <a:off x="9155905" y="2065498"/>
              <a:ext cx="150480" cy="166320"/>
            </p14:xfrm>
          </p:contentPart>
        </mc:Choice>
        <mc:Fallback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A6B5FC22-41FE-4F52-968D-DC3C01FD2B0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146905" y="2056498"/>
                <a:ext cx="1681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66" name="Ink 265">
                <a:extLst>
                  <a:ext uri="{FF2B5EF4-FFF2-40B4-BE49-F238E27FC236}">
                    <a16:creationId xmlns:a16="http://schemas.microsoft.com/office/drawing/2014/main" id="{060FADD4-A94F-4A5C-B4A0-4CFB1EA7FDEB}"/>
                  </a:ext>
                </a:extLst>
              </p14:cNvPr>
              <p14:cNvContentPartPr/>
              <p14:nvPr/>
            </p14:nvContentPartPr>
            <p14:xfrm>
              <a:off x="9447505" y="1990618"/>
              <a:ext cx="671040" cy="272160"/>
            </p14:xfrm>
          </p:contentPart>
        </mc:Choice>
        <mc:Fallback>
          <p:pic>
            <p:nvPicPr>
              <p:cNvPr id="266" name="Ink 265">
                <a:extLst>
                  <a:ext uri="{FF2B5EF4-FFF2-40B4-BE49-F238E27FC236}">
                    <a16:creationId xmlns:a16="http://schemas.microsoft.com/office/drawing/2014/main" id="{060FADD4-A94F-4A5C-B4A0-4CFB1EA7FDE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438505" y="1981618"/>
                <a:ext cx="688680" cy="2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3C97FAEA-72E2-4DCC-A8AA-4ADA67C99C6D}"/>
                  </a:ext>
                </a:extLst>
              </p14:cNvPr>
              <p14:cNvContentPartPr/>
              <p14:nvPr/>
            </p14:nvContentPartPr>
            <p14:xfrm>
              <a:off x="8899225" y="2622058"/>
              <a:ext cx="928440" cy="331920"/>
            </p14:xfrm>
          </p:contentPart>
        </mc:Choice>
        <mc:Fallback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3C97FAEA-72E2-4DCC-A8AA-4ADA67C99C6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890225" y="2613058"/>
                <a:ext cx="94608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B6DBD405-598F-42DA-BBAF-595779765D92}"/>
                  </a:ext>
                </a:extLst>
              </p14:cNvPr>
              <p14:cNvContentPartPr/>
              <p14:nvPr/>
            </p14:nvContentPartPr>
            <p14:xfrm>
              <a:off x="10243465" y="2473738"/>
              <a:ext cx="972360" cy="37368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B6DBD405-598F-42DA-BBAF-595779765D9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234465" y="2464738"/>
                <a:ext cx="990000" cy="3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29092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1190</TotalTime>
  <Words>91</Words>
  <Application>Microsoft Office PowerPoint</Application>
  <PresentationFormat>Widescreen</PresentationFormat>
  <Paragraphs>27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Arial</vt:lpstr>
      <vt:lpstr>Arial </vt:lpstr>
      <vt:lpstr>Arial Black</vt:lpstr>
      <vt:lpstr>Calibri</vt:lpstr>
      <vt:lpstr>Lucida Sans Unicode</vt:lpstr>
      <vt:lpstr>Montserrat</vt:lpstr>
      <vt:lpstr>Verdana</vt:lpstr>
      <vt:lpstr>Wingdings</vt:lpstr>
      <vt:lpstr>Wingdings 2</vt:lpstr>
      <vt:lpstr>Wingdings 3</vt:lpstr>
      <vt:lpstr>Concourse</vt:lpstr>
      <vt:lpstr>Data Structures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Sehajpreet Singh</dc:creator>
  <cp:lastModifiedBy>SEHAJPREET SINGH</cp:lastModifiedBy>
  <cp:revision>248</cp:revision>
  <dcterms:created xsi:type="dcterms:W3CDTF">2020-04-22T15:02:33Z</dcterms:created>
  <dcterms:modified xsi:type="dcterms:W3CDTF">2022-04-04T13:41:03Z</dcterms:modified>
</cp:coreProperties>
</file>

<file path=docProps/thumbnail.jpeg>
</file>